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0" r:id="rId6"/>
    <p:sldId id="286" r:id="rId7"/>
    <p:sldId id="287" r:id="rId8"/>
    <p:sldId id="290" r:id="rId9"/>
    <p:sldId id="272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9297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B7AC39FA-3DC1-4E77-A870-494A8617BE0B}"/>
    <pc:docChg chg="modSld">
      <pc:chgData name="Santhan Thangarasa" userId="408d9f9c-4a2c-4dc8-a0f4-253ef568dfdf" providerId="ADAL" clId="{B7AC39FA-3DC1-4E77-A870-494A8617BE0B}" dt="2020-06-02T22:00:20.846" v="7" actId="6549"/>
      <pc:docMkLst>
        <pc:docMk/>
      </pc:docMkLst>
      <pc:sldChg chg="modSp">
        <pc:chgData name="Santhan Thangarasa" userId="408d9f9c-4a2c-4dc8-a0f4-253ef568dfdf" providerId="ADAL" clId="{B7AC39FA-3DC1-4E77-A870-494A8617BE0B}" dt="2020-06-02T22:00:20.846" v="7" actId="6549"/>
        <pc:sldMkLst>
          <pc:docMk/>
          <pc:sldMk cId="0" sldId="256"/>
        </pc:sldMkLst>
        <pc:spChg chg="mod">
          <ac:chgData name="Santhan Thangarasa" userId="408d9f9c-4a2c-4dc8-a0f4-253ef568dfdf" providerId="ADAL" clId="{B7AC39FA-3DC1-4E77-A870-494A8617BE0B}" dt="2020-06-02T22:00:20.846" v="7" actId="6549"/>
          <ac:spMkLst>
            <pc:docMk/>
            <pc:sldMk cId="0" sldId="256"/>
            <ac:spMk id="2050" creationId="{B4E3CC63-70F9-46A6-91D9-ABDCD9CE0BE6}"/>
          </ac:spMkLst>
        </pc:spChg>
        <pc:spChg chg="mod">
          <ac:chgData name="Santhan Thangarasa" userId="408d9f9c-4a2c-4dc8-a0f4-253ef568dfdf" providerId="ADAL" clId="{B7AC39FA-3DC1-4E77-A870-494A8617BE0B}" dt="2020-06-02T22:00:08.470" v="0"/>
          <ac:spMkLst>
            <pc:docMk/>
            <pc:sldMk cId="0" sldId="256"/>
            <ac:spMk id="2053" creationId="{C98DB138-7BC0-49B7-8DBA-0325C5B1AB4C}"/>
          </ac:spMkLst>
        </pc:spChg>
      </pc:sldChg>
    </pc:docChg>
  </pc:docChgLst>
  <pc:docChgLst>
    <pc:chgData name="Santhan Thangarasa" userId="408d9f9c-4a2c-4dc8-a0f4-253ef568dfdf" providerId="ADAL" clId="{073AF9A9-BA55-4596-84C7-EF0C37702DEF}"/>
    <pc:docChg chg="custSel addSld delSld modSld">
      <pc:chgData name="Santhan Thangarasa" userId="408d9f9c-4a2c-4dc8-a0f4-253ef568dfdf" providerId="ADAL" clId="{073AF9A9-BA55-4596-84C7-EF0C37702DEF}" dt="2020-06-02T22:06:58.765" v="201" actId="2696"/>
      <pc:docMkLst>
        <pc:docMk/>
      </pc:docMkLst>
      <pc:sldChg chg="modSp">
        <pc:chgData name="Santhan Thangarasa" userId="408d9f9c-4a2c-4dc8-a0f4-253ef568dfdf" providerId="ADAL" clId="{073AF9A9-BA55-4596-84C7-EF0C37702DEF}" dt="2020-06-02T22:01:39.459" v="46" actId="6549"/>
        <pc:sldMkLst>
          <pc:docMk/>
          <pc:sldMk cId="0" sldId="256"/>
        </pc:sldMkLst>
        <pc:spChg chg="mod">
          <ac:chgData name="Santhan Thangarasa" userId="408d9f9c-4a2c-4dc8-a0f4-253ef568dfdf" providerId="ADAL" clId="{073AF9A9-BA55-4596-84C7-EF0C37702DEF}" dt="2020-06-02T22:01:39.459" v="46" actId="6549"/>
          <ac:spMkLst>
            <pc:docMk/>
            <pc:sldMk cId="0" sldId="256"/>
            <ac:spMk id="2050" creationId="{B4E3CC63-70F9-46A6-91D9-ABDCD9CE0BE6}"/>
          </ac:spMkLst>
        </pc:spChg>
      </pc:sldChg>
      <pc:sldChg chg="del">
        <pc:chgData name="Santhan Thangarasa" userId="408d9f9c-4a2c-4dc8-a0f4-253ef568dfdf" providerId="ADAL" clId="{073AF9A9-BA55-4596-84C7-EF0C37702DEF}" dt="2020-06-02T22:06:58.765" v="201" actId="2696"/>
        <pc:sldMkLst>
          <pc:docMk/>
          <pc:sldMk cId="4103307501" sldId="270"/>
        </pc:sldMkLst>
      </pc:sldChg>
      <pc:sldChg chg="modSp">
        <pc:chgData name="Santhan Thangarasa" userId="408d9f9c-4a2c-4dc8-a0f4-253ef568dfdf" providerId="ADAL" clId="{073AF9A9-BA55-4596-84C7-EF0C37702DEF}" dt="2020-06-02T22:06:45.899" v="199"/>
        <pc:sldMkLst>
          <pc:docMk/>
          <pc:sldMk cId="3850352449" sldId="272"/>
        </pc:sldMkLst>
        <pc:spChg chg="mod">
          <ac:chgData name="Santhan Thangarasa" userId="408d9f9c-4a2c-4dc8-a0f4-253ef568dfdf" providerId="ADAL" clId="{073AF9A9-BA55-4596-84C7-EF0C37702DEF}" dt="2020-06-02T22:06:45.899" v="199"/>
          <ac:spMkLst>
            <pc:docMk/>
            <pc:sldMk cId="3850352449" sldId="272"/>
            <ac:spMk id="3" creationId="{48B46B66-723B-476A-9F31-DA34BB8EE293}"/>
          </ac:spMkLst>
        </pc:spChg>
      </pc:sldChg>
      <pc:sldChg chg="modSp">
        <pc:chgData name="Santhan Thangarasa" userId="408d9f9c-4a2c-4dc8-a0f4-253ef568dfdf" providerId="ADAL" clId="{073AF9A9-BA55-4596-84C7-EF0C37702DEF}" dt="2020-06-02T22:02:08.680" v="48" actId="6549"/>
        <pc:sldMkLst>
          <pc:docMk/>
          <pc:sldMk cId="2933973592" sldId="280"/>
        </pc:sldMkLst>
        <pc:spChg chg="mod">
          <ac:chgData name="Santhan Thangarasa" userId="408d9f9c-4a2c-4dc8-a0f4-253ef568dfdf" providerId="ADAL" clId="{073AF9A9-BA55-4596-84C7-EF0C37702DEF}" dt="2020-06-02T22:02:08.680" v="48" actId="6549"/>
          <ac:spMkLst>
            <pc:docMk/>
            <pc:sldMk cId="2933973592" sldId="280"/>
            <ac:spMk id="3" creationId="{F8160CCB-8ED1-43CE-8C3B-2035EE6CABA7}"/>
          </ac:spMkLst>
        </pc:spChg>
      </pc:sldChg>
      <pc:sldChg chg="modSp">
        <pc:chgData name="Santhan Thangarasa" userId="408d9f9c-4a2c-4dc8-a0f4-253ef568dfdf" providerId="ADAL" clId="{073AF9A9-BA55-4596-84C7-EF0C37702DEF}" dt="2020-06-02T22:02:58.481" v="71"/>
        <pc:sldMkLst>
          <pc:docMk/>
          <pc:sldMk cId="3987656665" sldId="286"/>
        </pc:sldMkLst>
        <pc:spChg chg="mod">
          <ac:chgData name="Santhan Thangarasa" userId="408d9f9c-4a2c-4dc8-a0f4-253ef568dfdf" providerId="ADAL" clId="{073AF9A9-BA55-4596-84C7-EF0C37702DEF}" dt="2020-06-02T22:02:58.481" v="71"/>
          <ac:spMkLst>
            <pc:docMk/>
            <pc:sldMk cId="3987656665" sldId="286"/>
            <ac:spMk id="3" creationId="{9A89D80B-6D2B-432F-A20A-6C4494999D35}"/>
          </ac:spMkLst>
        </pc:spChg>
      </pc:sldChg>
      <pc:sldChg chg="addSp delSp modSp">
        <pc:chgData name="Santhan Thangarasa" userId="408d9f9c-4a2c-4dc8-a0f4-253ef568dfdf" providerId="ADAL" clId="{073AF9A9-BA55-4596-84C7-EF0C37702DEF}" dt="2020-06-02T22:06:10.301" v="197" actId="113"/>
        <pc:sldMkLst>
          <pc:docMk/>
          <pc:sldMk cId="1553408514" sldId="287"/>
        </pc:sldMkLst>
        <pc:spChg chg="del mod">
          <ac:chgData name="Santhan Thangarasa" userId="408d9f9c-4a2c-4dc8-a0f4-253ef568dfdf" providerId="ADAL" clId="{073AF9A9-BA55-4596-84C7-EF0C37702DEF}" dt="2020-06-02T22:03:20.518" v="129" actId="478"/>
          <ac:spMkLst>
            <pc:docMk/>
            <pc:sldMk cId="1553408514" sldId="287"/>
            <ac:spMk id="3" creationId="{9A89D80B-6D2B-432F-A20A-6C4494999D35}"/>
          </ac:spMkLst>
        </pc:spChg>
        <pc:spChg chg="add del mod">
          <ac:chgData name="Santhan Thangarasa" userId="408d9f9c-4a2c-4dc8-a0f4-253ef568dfdf" providerId="ADAL" clId="{073AF9A9-BA55-4596-84C7-EF0C37702DEF}" dt="2020-06-02T22:03:23.917" v="132" actId="478"/>
          <ac:spMkLst>
            <pc:docMk/>
            <pc:sldMk cId="1553408514" sldId="287"/>
            <ac:spMk id="4" creationId="{E4B906FE-AD98-483D-9D0A-FB9624E1F92C}"/>
          </ac:spMkLst>
        </pc:spChg>
        <pc:spChg chg="add del">
          <ac:chgData name="Santhan Thangarasa" userId="408d9f9c-4a2c-4dc8-a0f4-253ef568dfdf" providerId="ADAL" clId="{073AF9A9-BA55-4596-84C7-EF0C37702DEF}" dt="2020-06-02T22:03:22.054" v="131"/>
          <ac:spMkLst>
            <pc:docMk/>
            <pc:sldMk cId="1553408514" sldId="287"/>
            <ac:spMk id="5" creationId="{02F48A54-95B4-4E6C-A611-43DA542300B6}"/>
          </ac:spMkLst>
        </pc:spChg>
        <pc:spChg chg="add mod">
          <ac:chgData name="Santhan Thangarasa" userId="408d9f9c-4a2c-4dc8-a0f4-253ef568dfdf" providerId="ADAL" clId="{073AF9A9-BA55-4596-84C7-EF0C37702DEF}" dt="2020-06-02T22:06:10.301" v="197" actId="113"/>
          <ac:spMkLst>
            <pc:docMk/>
            <pc:sldMk cId="1553408514" sldId="287"/>
            <ac:spMk id="6" creationId="{9FB8FF97-72BF-4174-92BE-6886254D010D}"/>
          </ac:spMkLst>
        </pc:spChg>
      </pc:sldChg>
      <pc:sldChg chg="del">
        <pc:chgData name="Santhan Thangarasa" userId="408d9f9c-4a2c-4dc8-a0f4-253ef568dfdf" providerId="ADAL" clId="{073AF9A9-BA55-4596-84C7-EF0C37702DEF}" dt="2020-06-02T22:06:55.432" v="200" actId="2696"/>
        <pc:sldMkLst>
          <pc:docMk/>
          <pc:sldMk cId="2074931160" sldId="288"/>
        </pc:sldMkLst>
      </pc:sldChg>
      <pc:sldChg chg="del">
        <pc:chgData name="Santhan Thangarasa" userId="408d9f9c-4a2c-4dc8-a0f4-253ef568dfdf" providerId="ADAL" clId="{073AF9A9-BA55-4596-84C7-EF0C37702DEF}" dt="2020-06-02T22:06:27.311" v="198" actId="2696"/>
        <pc:sldMkLst>
          <pc:docMk/>
          <pc:sldMk cId="2530715671" sldId="289"/>
        </pc:sldMkLst>
      </pc:sldChg>
      <pc:sldChg chg="modSp add">
        <pc:chgData name="Santhan Thangarasa" userId="408d9f9c-4a2c-4dc8-a0f4-253ef568dfdf" providerId="ADAL" clId="{073AF9A9-BA55-4596-84C7-EF0C37702DEF}" dt="2020-06-02T22:06:05.758" v="196" actId="115"/>
        <pc:sldMkLst>
          <pc:docMk/>
          <pc:sldMk cId="2337708479" sldId="290"/>
        </pc:sldMkLst>
        <pc:spChg chg="mod">
          <ac:chgData name="Santhan Thangarasa" userId="408d9f9c-4a2c-4dc8-a0f4-253ef568dfdf" providerId="ADAL" clId="{073AF9A9-BA55-4596-84C7-EF0C37702DEF}" dt="2020-06-02T22:06:05.758" v="196" actId="115"/>
          <ac:spMkLst>
            <pc:docMk/>
            <pc:sldMk cId="2337708479" sldId="290"/>
            <ac:spMk id="3" creationId="{925A5997-75CF-465B-BA95-CE8491CF92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ea typeface="Arial Unicode MS" panose="020B0604020202020204" pitchFamily="50" charset="-128"/>
              </a:rPr>
              <a:t>3GPP TSG-RAN WG4 Meeting #95-e</a:t>
            </a:r>
            <a:br>
              <a:rPr lang="en-US" altLang="zh-CN" sz="1800" dirty="0">
                <a:ea typeface="Arial Unicode MS" panose="020B0604020202020204" pitchFamily="50" charset="-128"/>
              </a:rPr>
            </a:br>
            <a:r>
              <a:rPr lang="en-CA" sz="1800" dirty="0">
                <a:ea typeface="Arial Unicode MS" panose="020B0604020202020204" pitchFamily="50" charset="-128"/>
              </a:rPr>
              <a:t>Electronic Meeting, May 25 – June 05, 2020</a:t>
            </a:r>
            <a:br>
              <a:rPr lang="sv-SE" dirty="0"/>
            </a:br>
            <a:endParaRPr lang="zh-CN" altLang="en-US" sz="18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402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solidFill>
                  <a:schemeClr val="tx1"/>
                </a:solidFill>
              </a:rPr>
              <a:t>Ericsson, […]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86407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GB" sz="3600" dirty="0"/>
              <a:t>WF on Rel-16 MTC RRM requirements</a:t>
            </a:r>
            <a:endParaRPr lang="sv-SE" sz="3600" dirty="0"/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54593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R4-2008641</a:t>
            </a:r>
            <a:endParaRPr lang="zh-CN" altLang="en-US" dirty="0">
              <a:highlight>
                <a:srgbClr val="FFFF00"/>
              </a:highlight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1E8A-E720-482E-814B-01D720F89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Preconfigured UL resource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60CCB-8ED1-43CE-8C3B-2035EE6CA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specify the exact time duration for synchronization and </a:t>
            </a:r>
            <a:r>
              <a:rPr lang="en-US" dirty="0" err="1"/>
              <a:t>Tserach</a:t>
            </a:r>
            <a:r>
              <a:rPr lang="en-US" dirty="0"/>
              <a:t> times for normal DRX and </a:t>
            </a:r>
            <a:r>
              <a:rPr lang="en-US" dirty="0" err="1"/>
              <a:t>eDRX</a:t>
            </a:r>
            <a:r>
              <a:rPr lang="en-US" dirty="0"/>
              <a:t>, instead it is stated that the UE shall be synchronized towards the serving cell prior to the transmission, and otherwise UE shall not transmit (drop or postpone).</a:t>
            </a:r>
            <a:endParaRPr lang="sv-SE" dirty="0"/>
          </a:p>
          <a:p>
            <a:endParaRPr lang="zh-CN" altLang="en-US" sz="2000" dirty="0">
              <a:highlight>
                <a:srgbClr val="FFFF00"/>
              </a:highligh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973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536E-6652-416B-9099-AC8389F9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9D80B-6D2B-432F-A20A-6C449499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/>
              <a:t>IDLE mode neighbour cell measurement conditions</a:t>
            </a:r>
            <a:endParaRPr lang="sv-SE" u="sng" dirty="0"/>
          </a:p>
          <a:p>
            <a:pPr lvl="1"/>
            <a:r>
              <a:rPr lang="en-GB" dirty="0"/>
              <a:t>Introduce capability </a:t>
            </a:r>
            <a:r>
              <a:rPr lang="en-GB" dirty="0" err="1"/>
              <a:t>signaling</a:t>
            </a:r>
            <a:r>
              <a:rPr lang="en-GB" dirty="0"/>
              <a:t> to indicate whether the UE is able to measure on </a:t>
            </a:r>
            <a:r>
              <a:rPr lang="en-GB" dirty="0" err="1"/>
              <a:t>neighbor</a:t>
            </a:r>
            <a:r>
              <a:rPr lang="en-GB" dirty="0"/>
              <a:t> cell RSS that is in the same NB that UE monitors.</a:t>
            </a:r>
          </a:p>
          <a:p>
            <a:endParaRPr lang="sv-SE" dirty="0"/>
          </a:p>
          <a:p>
            <a:endParaRPr lang="sv-S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5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536E-6652-416B-9099-AC8389F9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FB8FF97-72BF-4174-92BE-6886254D0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sz="2000" b="1" u="sng" dirty="0"/>
              <a:t>CONNECTED mode neighbour cell measurement conditions</a:t>
            </a:r>
          </a:p>
          <a:p>
            <a:pPr lvl="1"/>
            <a:r>
              <a:rPr lang="en-GB" sz="1800" dirty="0"/>
              <a:t>RSS frequency location of the cell being measured occurs in the NB(s) that UE monitors for MPDDCH for the </a:t>
            </a:r>
            <a:r>
              <a:rPr lang="en-GB" sz="1800" i="1" dirty="0"/>
              <a:t>N </a:t>
            </a:r>
            <a:r>
              <a:rPr lang="en-GB" sz="1800" dirty="0"/>
              <a:t>number of samples</a:t>
            </a:r>
          </a:p>
          <a:p>
            <a:pPr lvl="1"/>
            <a:r>
              <a:rPr lang="en-GB" sz="1800" dirty="0"/>
              <a:t>RSS time location of the cell being measured does not coincide with UE’s measurement gap (if configured) </a:t>
            </a:r>
            <a:endParaRPr lang="sv-SE" sz="1800" dirty="0"/>
          </a:p>
          <a:p>
            <a:r>
              <a:rPr lang="en-GB" sz="1800" dirty="0"/>
              <a:t>RSS power offset of the cell being measured is not </a:t>
            </a:r>
            <a:r>
              <a:rPr lang="en-GB" sz="1800" dirty="0" err="1"/>
              <a:t>s</a:t>
            </a:r>
            <a:r>
              <a:rPr lang="en-GB" sz="2000" dirty="0" err="1"/>
              <a:t>RSS</a:t>
            </a:r>
            <a:r>
              <a:rPr lang="en-GB" sz="2000" dirty="0"/>
              <a:t> location in frequency with respect to measured </a:t>
            </a:r>
            <a:r>
              <a:rPr lang="en-GB" sz="2000" dirty="0" err="1"/>
              <a:t>neighbor</a:t>
            </a:r>
            <a:r>
              <a:rPr lang="en-GB" sz="2000" dirty="0"/>
              <a:t> cell:</a:t>
            </a:r>
          </a:p>
          <a:p>
            <a:pPr lvl="1"/>
            <a:r>
              <a:rPr lang="en-US" sz="1800" dirty="0"/>
              <a:t>Follow the similar agreement from IDLE mode</a:t>
            </a:r>
          </a:p>
          <a:p>
            <a:r>
              <a:rPr lang="en-GB" sz="2000" dirty="0"/>
              <a:t>Minimum/maximum distance:</a:t>
            </a:r>
            <a:endParaRPr lang="sv-SE" sz="2000" dirty="0"/>
          </a:p>
          <a:p>
            <a:pPr lvl="1"/>
            <a:r>
              <a:rPr lang="en-US" sz="1800" dirty="0"/>
              <a:t>Follow the similar agreement from IDLE mode</a:t>
            </a:r>
          </a:p>
          <a:p>
            <a:pPr lvl="1"/>
            <a:r>
              <a:rPr lang="en-GB" sz="1800" dirty="0" err="1"/>
              <a:t>maller</a:t>
            </a:r>
            <a:r>
              <a:rPr lang="en-GB" sz="1800" dirty="0"/>
              <a:t> than 0 dB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sz="2200" dirty="0"/>
          </a:p>
          <a:p>
            <a:endParaRPr lang="en-GB" sz="2000" u="sng" dirty="0"/>
          </a:p>
          <a:p>
            <a:endParaRPr lang="sv-SE" sz="2000" dirty="0"/>
          </a:p>
          <a:p>
            <a:endParaRPr lang="sv-SE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08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9DB38-78DB-436D-B5C3-5A87CCC6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A5997-75CF-465B-BA95-CE8491CF9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u="sng" dirty="0"/>
              <a:t>Measurement delays in IDLE mode</a:t>
            </a:r>
            <a:endParaRPr lang="sv-SE" sz="2000" b="1" u="sng" dirty="0"/>
          </a:p>
          <a:p>
            <a:pPr lvl="1"/>
            <a:r>
              <a:rPr lang="en-GB" sz="1800" dirty="0"/>
              <a:t>RSS-based measurement period is not longer than CRS-based measurement period.</a:t>
            </a:r>
            <a:endParaRPr lang="sv-SE" sz="1800" dirty="0"/>
          </a:p>
          <a:p>
            <a:r>
              <a:rPr lang="en-GB" sz="2000" b="1" u="sng" dirty="0"/>
              <a:t>Concurrent CRS and RSS measurements</a:t>
            </a:r>
          </a:p>
          <a:p>
            <a:pPr lvl="1"/>
            <a:r>
              <a:rPr lang="en-GB" sz="1800" dirty="0"/>
              <a:t>The UE is not expected to measure on both RSS and CRS for RSRP measurements.</a:t>
            </a:r>
            <a:endParaRPr lang="sv-SE" sz="1800" dirty="0"/>
          </a:p>
          <a:p>
            <a:pPr lvl="1"/>
            <a:r>
              <a:rPr lang="en-GB" sz="1800" dirty="0"/>
              <a:t>In idle mode, UE is not required to concurrently measure based on RSS and CRS.</a:t>
            </a:r>
            <a:endParaRPr lang="sv-SE" sz="1800" dirty="0"/>
          </a:p>
          <a:p>
            <a:pPr lvl="1"/>
            <a:r>
              <a:rPr lang="en-GB" sz="1800" dirty="0"/>
              <a:t>UE is required to meet the current CRS based requirements for cells which cannot be measured based on RSS.</a:t>
            </a:r>
            <a:endParaRPr lang="sv-SE" sz="1800" dirty="0"/>
          </a:p>
          <a:p>
            <a:pPr lvl="1"/>
            <a:r>
              <a:rPr lang="en-GB" sz="1800" dirty="0"/>
              <a:t>UE is not required to measure both CRS and RSS for the same serving or neighbour cell</a:t>
            </a:r>
            <a:r>
              <a:rPr lang="en-GB" sz="3600" dirty="0"/>
              <a:t>.	</a:t>
            </a:r>
            <a:endParaRPr lang="sv-SE" sz="36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770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3EF8-5CDC-4941-ACD9-494F1DFF3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DL quality reporting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46B66-723B-476A-9F31-DA34BB8EE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same 2-bit report mapping from Rel-14 NB-IoT for </a:t>
            </a:r>
            <a:r>
              <a:rPr lang="en-US" dirty="0" err="1"/>
              <a:t>eMTC</a:t>
            </a:r>
            <a:r>
              <a:rPr lang="en-US" dirty="0"/>
              <a:t>.</a:t>
            </a:r>
            <a:endParaRPr lang="sv-SE" dirty="0"/>
          </a:p>
          <a:p>
            <a:r>
              <a:rPr lang="en-US" dirty="0"/>
              <a:t>RAN4 reuse the downlink channel quality measurement report mapping of CQI-NPDCCH-Short-NB for </a:t>
            </a:r>
            <a:r>
              <a:rPr lang="en-US" dirty="0" err="1"/>
              <a:t>eMTC</a:t>
            </a:r>
            <a:r>
              <a:rPr lang="en-US" dirty="0"/>
              <a:t> short downlink channel quality report in MAC CE.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035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5c9da9f50f0dd14808d1c4d246e5cc9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d3c395663b4098da6b50c057fbc79c21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343C3C-1003-468D-9B95-A05412ED5909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db33437f-65a5-48c5-b537-19efd290f967"/>
    <ds:schemaRef ds:uri="http://purl.org/dc/dcmitype/"/>
    <ds:schemaRef ds:uri="http://schemas.openxmlformats.org/package/2006/metadata/core-properties"/>
    <ds:schemaRef ds:uri="6f846979-0e6f-42ff-8b87-e1893efeda99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E47258C-9E7C-44CA-973D-3B5A81C55E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74CD3A-0584-4375-BF39-60218B1F36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9526</TotalTime>
  <Words>341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Unicode MS</vt:lpstr>
      <vt:lpstr>Calibri</vt:lpstr>
      <vt:lpstr>Office 主题</vt:lpstr>
      <vt:lpstr>3GPP TSG-RAN WG4 Meeting #95-e Electronic Meeting, May 25 – June 05, 2020 </vt:lpstr>
      <vt:lpstr>Preconfigured UL resource</vt:lpstr>
      <vt:lpstr>Mobility enhancement: RSS based RSRP measurement for UEs</vt:lpstr>
      <vt:lpstr>Mobility enhancement: RSS based RSRP measurement for UEs</vt:lpstr>
      <vt:lpstr>PowerPoint Presentation</vt:lpstr>
      <vt:lpstr>DL quality reporting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Santhan Thangarasa</cp:lastModifiedBy>
  <cp:revision>610</cp:revision>
  <dcterms:created xsi:type="dcterms:W3CDTF">2016-01-12T08:39:50Z</dcterms:created>
  <dcterms:modified xsi:type="dcterms:W3CDTF">2020-06-02T22:07:03Z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(3)jLe/MeNSGJ0OqygZvimeJbfAYSF/uqPT8kijuKRtrzJ7zQSpQOi2ciJVHE0zBZeJDYS25rB2
1AKUVThoq4aRI8IGFcXDOsKEk+paAXFkw1YihjsNc8EhE9kM9Gin7E/7OUJWmuPv8zgeu2Ya
Wh6jw7UrPG3bLO8NPagspYkMQgVBf0t6SYF5o8hC7U8ZyF00JNemHtOAjPTIXtAYyHbLHl4y
Hpt2v47TrBxfjn02un</vt:lpwstr>
  </property>
  <property fmtid="{D5CDD505-2E9C-101B-9397-08002B2CF9AE}" pid="3" name="_2015_ms_pID_7253431">
    <vt:lpwstr>sDZ7E1yhNtz5zGYmzzBqLglB/V8naKF5Dru1piSo2l5x7m+gANTXCd
aIfLApYQEkKnP93ixoSA886Fy4Ky2tvFzZ8U4la+5ybsn5OFzEIAtBXNVmlzSqfLG2AVsant
jNYUbkhuk5Umoce3gYlOwE/4kd8sGR94ZHUM4gz9TNZrZezcPMlD1XYbf29KQneLYXyPTsAr
dGW/CJU9mm5hMYM/yhQuchP3cc4Ju61rBUpO</vt:lpwstr>
  </property>
  <property fmtid="{D5CDD505-2E9C-101B-9397-08002B2CF9AE}" pid="4" name="_2015_ms_pID_7253432">
    <vt:lpwstr>4msZXxZQvjfvQho0bmsb2+jerVrnydWI0rWy
15DbP9iRg/T0RRIiOqZ/rVQEcOSwSZv+6PxcdB4j5N/SjjmuxaU=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1557764400</vt:lpwstr>
  </property>
  <property fmtid="{D5CDD505-2E9C-101B-9397-08002B2CF9AE}" pid="9" name="ContentTypeId">
    <vt:lpwstr>0x0101003AA7AC0C743A294CADF60F661720E3E6</vt:lpwstr>
  </property>
</Properties>
</file>