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81" r:id="rId6"/>
    <p:sldId id="300" r:id="rId7"/>
    <p:sldId id="292" r:id="rId8"/>
    <p:sldId id="293" r:id="rId9"/>
    <p:sldId id="294" r:id="rId10"/>
    <p:sldId id="295" r:id="rId11"/>
    <p:sldId id="296" r:id="rId12"/>
    <p:sldId id="297" r:id="rId13"/>
    <p:sldId id="301" r:id="rId14"/>
    <p:sldId id="298" r:id="rId15"/>
    <p:sldId id="299"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7" d="100"/>
          <a:sy n="97" d="100"/>
        </p:scale>
        <p:origin x="948"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a:extLst>
              <a:ext uri="{FF2B5EF4-FFF2-40B4-BE49-F238E27FC236}">
                <a16:creationId xmlns:a16="http://schemas.microsoft.com/office/drawing/2014/main" xmlns="" id="{B110C47F-6B89-4DF5-8EBB-9C96B35D80E5}"/>
              </a:ext>
            </a:extLst>
          </p:cNvPr>
          <p:cNvSpPr>
            <a:spLocks noGrp="1"/>
          </p:cNvSpPr>
          <p:nvPr>
            <p:ph type="dt" sz="half" idx="10"/>
          </p:nvPr>
        </p:nvSpPr>
        <p:spPr/>
        <p:txBody>
          <a:bodyPr/>
          <a:lstStyle>
            <a:lvl1pPr>
              <a:defRPr/>
            </a:lvl1pPr>
          </a:lstStyle>
          <a:p>
            <a:pPr>
              <a:defRPr/>
            </a:pPr>
            <a:fld id="{732B9B2E-3987-4FEE-81E0-C361E4B49EEC}" type="datetimeFigureOut">
              <a:rPr lang="zh-CN" altLang="en-US"/>
              <a:pPr>
                <a:defRPr/>
              </a:pPr>
              <a:t>2020/6/3</a:t>
            </a:fld>
            <a:endParaRPr lang="zh-CN" altLang="en-US"/>
          </a:p>
        </p:txBody>
      </p:sp>
      <p:sp>
        <p:nvSpPr>
          <p:cNvPr id="5" name="页脚占位符 4">
            <a:extLst>
              <a:ext uri="{FF2B5EF4-FFF2-40B4-BE49-F238E27FC236}">
                <a16:creationId xmlns:a16="http://schemas.microsoft.com/office/drawing/2014/main" xmlns="" id="{74E8F973-A40D-4E10-959A-6C3F2DA653D9}"/>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xmlns="" id="{DE5CD3E8-B9CB-48D0-B62C-97CB63664703}"/>
              </a:ext>
            </a:extLst>
          </p:cNvPr>
          <p:cNvSpPr>
            <a:spLocks noGrp="1"/>
          </p:cNvSpPr>
          <p:nvPr>
            <p:ph type="sldNum" sz="quarter" idx="12"/>
          </p:nvPr>
        </p:nvSpPr>
        <p:spPr/>
        <p:txBody>
          <a:bodyPr/>
          <a:lstStyle>
            <a:lvl1pPr>
              <a:defRPr/>
            </a:lvl1pPr>
          </a:lstStyle>
          <a:p>
            <a:fld id="{C30D6D3F-FF66-480D-A3BF-A8C6018B9A39}" type="slidenum">
              <a:rPr lang="zh-CN" altLang="en-US"/>
              <a:pPr/>
              <a:t>‹#›</a:t>
            </a:fld>
            <a:endParaRPr lang="zh-CN" altLang="en-US"/>
          </a:p>
        </p:txBody>
      </p:sp>
    </p:spTree>
    <p:extLst>
      <p:ext uri="{BB962C8B-B14F-4D97-AF65-F5344CB8AC3E}">
        <p14:creationId xmlns:p14="http://schemas.microsoft.com/office/powerpoint/2010/main" val="3744746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xmlns="" id="{0CF88EC4-3500-42F3-A844-36626FA83129}"/>
              </a:ext>
            </a:extLst>
          </p:cNvPr>
          <p:cNvSpPr>
            <a:spLocks noGrp="1"/>
          </p:cNvSpPr>
          <p:nvPr>
            <p:ph type="dt" sz="half" idx="10"/>
          </p:nvPr>
        </p:nvSpPr>
        <p:spPr/>
        <p:txBody>
          <a:bodyPr/>
          <a:lstStyle>
            <a:lvl1pPr>
              <a:defRPr/>
            </a:lvl1pPr>
          </a:lstStyle>
          <a:p>
            <a:pPr>
              <a:defRPr/>
            </a:pPr>
            <a:fld id="{355E1D3F-F635-43B1-81C4-FEB8953885B7}" type="datetimeFigureOut">
              <a:rPr lang="zh-CN" altLang="en-US"/>
              <a:pPr>
                <a:defRPr/>
              </a:pPr>
              <a:t>2020/6/3</a:t>
            </a:fld>
            <a:endParaRPr lang="zh-CN" altLang="en-US"/>
          </a:p>
        </p:txBody>
      </p:sp>
      <p:sp>
        <p:nvSpPr>
          <p:cNvPr id="5" name="页脚占位符 4">
            <a:extLst>
              <a:ext uri="{FF2B5EF4-FFF2-40B4-BE49-F238E27FC236}">
                <a16:creationId xmlns:a16="http://schemas.microsoft.com/office/drawing/2014/main" xmlns="" id="{903CE3B2-3742-4133-80E3-7DC0EDB478BB}"/>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xmlns="" id="{BDE4CE46-C667-4988-B6F7-3212A494DB36}"/>
              </a:ext>
            </a:extLst>
          </p:cNvPr>
          <p:cNvSpPr>
            <a:spLocks noGrp="1"/>
          </p:cNvSpPr>
          <p:nvPr>
            <p:ph type="sldNum" sz="quarter" idx="12"/>
          </p:nvPr>
        </p:nvSpPr>
        <p:spPr/>
        <p:txBody>
          <a:bodyPr/>
          <a:lstStyle>
            <a:lvl1pPr>
              <a:defRPr/>
            </a:lvl1pPr>
          </a:lstStyle>
          <a:p>
            <a:fld id="{C2F20634-0294-4019-ADC2-4C61E3641544}" type="slidenum">
              <a:rPr lang="zh-CN" altLang="en-US"/>
              <a:pPr/>
              <a:t>‹#›</a:t>
            </a:fld>
            <a:endParaRPr lang="zh-CN" altLang="en-US"/>
          </a:p>
        </p:txBody>
      </p:sp>
    </p:spTree>
    <p:extLst>
      <p:ext uri="{BB962C8B-B14F-4D97-AF65-F5344CB8AC3E}">
        <p14:creationId xmlns:p14="http://schemas.microsoft.com/office/powerpoint/2010/main" val="1164133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xmlns="" id="{798BE700-990F-42F3-89F9-184040EFAAEB}"/>
              </a:ext>
            </a:extLst>
          </p:cNvPr>
          <p:cNvSpPr>
            <a:spLocks noGrp="1"/>
          </p:cNvSpPr>
          <p:nvPr>
            <p:ph type="dt" sz="half" idx="10"/>
          </p:nvPr>
        </p:nvSpPr>
        <p:spPr/>
        <p:txBody>
          <a:bodyPr/>
          <a:lstStyle>
            <a:lvl1pPr>
              <a:defRPr/>
            </a:lvl1pPr>
          </a:lstStyle>
          <a:p>
            <a:pPr>
              <a:defRPr/>
            </a:pPr>
            <a:fld id="{31237AE4-1CA1-4BD6-A59C-267D2926DB8B}" type="datetimeFigureOut">
              <a:rPr lang="zh-CN" altLang="en-US"/>
              <a:pPr>
                <a:defRPr/>
              </a:pPr>
              <a:t>2020/6/3</a:t>
            </a:fld>
            <a:endParaRPr lang="zh-CN" altLang="en-US"/>
          </a:p>
        </p:txBody>
      </p:sp>
      <p:sp>
        <p:nvSpPr>
          <p:cNvPr id="5" name="页脚占位符 4">
            <a:extLst>
              <a:ext uri="{FF2B5EF4-FFF2-40B4-BE49-F238E27FC236}">
                <a16:creationId xmlns:a16="http://schemas.microsoft.com/office/drawing/2014/main" xmlns="" id="{ABBB8A06-2E51-49FC-975A-3AB0711A322E}"/>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xmlns="" id="{5FB5C3BE-9303-4B29-8F4F-F5EE92436802}"/>
              </a:ext>
            </a:extLst>
          </p:cNvPr>
          <p:cNvSpPr>
            <a:spLocks noGrp="1"/>
          </p:cNvSpPr>
          <p:nvPr>
            <p:ph type="sldNum" sz="quarter" idx="12"/>
          </p:nvPr>
        </p:nvSpPr>
        <p:spPr/>
        <p:txBody>
          <a:bodyPr/>
          <a:lstStyle>
            <a:lvl1pPr>
              <a:defRPr/>
            </a:lvl1pPr>
          </a:lstStyle>
          <a:p>
            <a:fld id="{4AD5D381-9090-4739-BCF9-463136357550}" type="slidenum">
              <a:rPr lang="zh-CN" altLang="en-US"/>
              <a:pPr/>
              <a:t>‹#›</a:t>
            </a:fld>
            <a:endParaRPr lang="zh-CN" altLang="en-US"/>
          </a:p>
        </p:txBody>
      </p:sp>
    </p:spTree>
    <p:extLst>
      <p:ext uri="{BB962C8B-B14F-4D97-AF65-F5344CB8AC3E}">
        <p14:creationId xmlns:p14="http://schemas.microsoft.com/office/powerpoint/2010/main" val="3390379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xmlns="" id="{EE48FF52-939E-4FDE-87E5-385503F5E8D6}"/>
              </a:ext>
            </a:extLst>
          </p:cNvPr>
          <p:cNvSpPr>
            <a:spLocks noGrp="1"/>
          </p:cNvSpPr>
          <p:nvPr>
            <p:ph type="dt" sz="half" idx="10"/>
          </p:nvPr>
        </p:nvSpPr>
        <p:spPr/>
        <p:txBody>
          <a:bodyPr/>
          <a:lstStyle>
            <a:lvl1pPr>
              <a:defRPr/>
            </a:lvl1pPr>
          </a:lstStyle>
          <a:p>
            <a:pPr>
              <a:defRPr/>
            </a:pPr>
            <a:fld id="{0E741B97-ED81-43E9-ACB5-5664A230F179}" type="datetimeFigureOut">
              <a:rPr lang="zh-CN" altLang="en-US"/>
              <a:pPr>
                <a:defRPr/>
              </a:pPr>
              <a:t>2020/6/3</a:t>
            </a:fld>
            <a:endParaRPr lang="zh-CN" altLang="en-US"/>
          </a:p>
        </p:txBody>
      </p:sp>
      <p:sp>
        <p:nvSpPr>
          <p:cNvPr id="5" name="页脚占位符 4">
            <a:extLst>
              <a:ext uri="{FF2B5EF4-FFF2-40B4-BE49-F238E27FC236}">
                <a16:creationId xmlns:a16="http://schemas.microsoft.com/office/drawing/2014/main" xmlns="" id="{BE5B6FFF-79BC-41BB-9B5E-C8C94A49A1F7}"/>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xmlns="" id="{E326A589-0B22-49E2-8782-C645123F9DA8}"/>
              </a:ext>
            </a:extLst>
          </p:cNvPr>
          <p:cNvSpPr>
            <a:spLocks noGrp="1"/>
          </p:cNvSpPr>
          <p:nvPr>
            <p:ph type="sldNum" sz="quarter" idx="12"/>
          </p:nvPr>
        </p:nvSpPr>
        <p:spPr/>
        <p:txBody>
          <a:bodyPr/>
          <a:lstStyle>
            <a:lvl1pPr>
              <a:defRPr/>
            </a:lvl1pPr>
          </a:lstStyle>
          <a:p>
            <a:fld id="{305634E1-2BBA-45E4-B419-BF61D4D9820A}" type="slidenum">
              <a:rPr lang="zh-CN" altLang="en-US"/>
              <a:pPr/>
              <a:t>‹#›</a:t>
            </a:fld>
            <a:endParaRPr lang="zh-CN" altLang="en-US"/>
          </a:p>
        </p:txBody>
      </p:sp>
    </p:spTree>
    <p:extLst>
      <p:ext uri="{BB962C8B-B14F-4D97-AF65-F5344CB8AC3E}">
        <p14:creationId xmlns:p14="http://schemas.microsoft.com/office/powerpoint/2010/main" val="161807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xmlns="" id="{F1D4CDA8-2757-48C2-95F0-1D5190EF500A}"/>
              </a:ext>
            </a:extLst>
          </p:cNvPr>
          <p:cNvSpPr>
            <a:spLocks noGrp="1"/>
          </p:cNvSpPr>
          <p:nvPr>
            <p:ph type="dt" sz="half" idx="10"/>
          </p:nvPr>
        </p:nvSpPr>
        <p:spPr/>
        <p:txBody>
          <a:bodyPr/>
          <a:lstStyle>
            <a:lvl1pPr>
              <a:defRPr/>
            </a:lvl1pPr>
          </a:lstStyle>
          <a:p>
            <a:pPr>
              <a:defRPr/>
            </a:pPr>
            <a:fld id="{6CD62417-7233-43F4-BB20-4D0B60A088B7}" type="datetimeFigureOut">
              <a:rPr lang="zh-CN" altLang="en-US"/>
              <a:pPr>
                <a:defRPr/>
              </a:pPr>
              <a:t>2020/6/3</a:t>
            </a:fld>
            <a:endParaRPr lang="zh-CN" altLang="en-US"/>
          </a:p>
        </p:txBody>
      </p:sp>
      <p:sp>
        <p:nvSpPr>
          <p:cNvPr id="5" name="页脚占位符 4">
            <a:extLst>
              <a:ext uri="{FF2B5EF4-FFF2-40B4-BE49-F238E27FC236}">
                <a16:creationId xmlns:a16="http://schemas.microsoft.com/office/drawing/2014/main" xmlns="" id="{76A75B80-ECA5-4777-BA5C-69790BBD3642}"/>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xmlns="" id="{4B69A2F5-5FF9-44D8-8E08-3889E92EED4F}"/>
              </a:ext>
            </a:extLst>
          </p:cNvPr>
          <p:cNvSpPr>
            <a:spLocks noGrp="1"/>
          </p:cNvSpPr>
          <p:nvPr>
            <p:ph type="sldNum" sz="quarter" idx="12"/>
          </p:nvPr>
        </p:nvSpPr>
        <p:spPr/>
        <p:txBody>
          <a:bodyPr/>
          <a:lstStyle>
            <a:lvl1pPr>
              <a:defRPr/>
            </a:lvl1pPr>
          </a:lstStyle>
          <a:p>
            <a:fld id="{C98BC5DB-2B68-42A7-A2A0-BDE4FDFDDF1A}" type="slidenum">
              <a:rPr lang="zh-CN" altLang="en-US"/>
              <a:pPr/>
              <a:t>‹#›</a:t>
            </a:fld>
            <a:endParaRPr lang="zh-CN" altLang="en-US"/>
          </a:p>
        </p:txBody>
      </p:sp>
    </p:spTree>
    <p:extLst>
      <p:ext uri="{BB962C8B-B14F-4D97-AF65-F5344CB8AC3E}">
        <p14:creationId xmlns:p14="http://schemas.microsoft.com/office/powerpoint/2010/main" val="3578368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3">
            <a:extLst>
              <a:ext uri="{FF2B5EF4-FFF2-40B4-BE49-F238E27FC236}">
                <a16:creationId xmlns:a16="http://schemas.microsoft.com/office/drawing/2014/main" xmlns="" id="{55AFB8B6-6228-4341-BDE0-92DEF6B56ED3}"/>
              </a:ext>
            </a:extLst>
          </p:cNvPr>
          <p:cNvSpPr>
            <a:spLocks noGrp="1"/>
          </p:cNvSpPr>
          <p:nvPr>
            <p:ph type="dt" sz="half" idx="10"/>
          </p:nvPr>
        </p:nvSpPr>
        <p:spPr/>
        <p:txBody>
          <a:bodyPr/>
          <a:lstStyle>
            <a:lvl1pPr>
              <a:defRPr/>
            </a:lvl1pPr>
          </a:lstStyle>
          <a:p>
            <a:pPr>
              <a:defRPr/>
            </a:pPr>
            <a:fld id="{D3667BB0-58C9-40A8-B91F-2FCACC913A05}" type="datetimeFigureOut">
              <a:rPr lang="zh-CN" altLang="en-US"/>
              <a:pPr>
                <a:defRPr/>
              </a:pPr>
              <a:t>2020/6/3</a:t>
            </a:fld>
            <a:endParaRPr lang="zh-CN" altLang="en-US"/>
          </a:p>
        </p:txBody>
      </p:sp>
      <p:sp>
        <p:nvSpPr>
          <p:cNvPr id="6" name="页脚占位符 4">
            <a:extLst>
              <a:ext uri="{FF2B5EF4-FFF2-40B4-BE49-F238E27FC236}">
                <a16:creationId xmlns:a16="http://schemas.microsoft.com/office/drawing/2014/main" xmlns="" id="{6650B4C7-FA69-4214-B683-DF6ABDC9EBDB}"/>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xmlns="" id="{6CE33585-FC11-4D5C-9A97-D6B5BFD81E50}"/>
              </a:ext>
            </a:extLst>
          </p:cNvPr>
          <p:cNvSpPr>
            <a:spLocks noGrp="1"/>
          </p:cNvSpPr>
          <p:nvPr>
            <p:ph type="sldNum" sz="quarter" idx="12"/>
          </p:nvPr>
        </p:nvSpPr>
        <p:spPr/>
        <p:txBody>
          <a:bodyPr/>
          <a:lstStyle>
            <a:lvl1pPr>
              <a:defRPr/>
            </a:lvl1pPr>
          </a:lstStyle>
          <a:p>
            <a:fld id="{46642D0E-0329-4C61-AB61-9F7C652527EE}" type="slidenum">
              <a:rPr lang="zh-CN" altLang="en-US"/>
              <a:pPr/>
              <a:t>‹#›</a:t>
            </a:fld>
            <a:endParaRPr lang="zh-CN" altLang="en-US"/>
          </a:p>
        </p:txBody>
      </p:sp>
    </p:spTree>
    <p:extLst>
      <p:ext uri="{BB962C8B-B14F-4D97-AF65-F5344CB8AC3E}">
        <p14:creationId xmlns:p14="http://schemas.microsoft.com/office/powerpoint/2010/main" val="191220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3">
            <a:extLst>
              <a:ext uri="{FF2B5EF4-FFF2-40B4-BE49-F238E27FC236}">
                <a16:creationId xmlns:a16="http://schemas.microsoft.com/office/drawing/2014/main" xmlns="" id="{1C9E93F1-9619-43E0-9EE8-E552100788D0}"/>
              </a:ext>
            </a:extLst>
          </p:cNvPr>
          <p:cNvSpPr>
            <a:spLocks noGrp="1"/>
          </p:cNvSpPr>
          <p:nvPr>
            <p:ph type="dt" sz="half" idx="10"/>
          </p:nvPr>
        </p:nvSpPr>
        <p:spPr/>
        <p:txBody>
          <a:bodyPr/>
          <a:lstStyle>
            <a:lvl1pPr>
              <a:defRPr/>
            </a:lvl1pPr>
          </a:lstStyle>
          <a:p>
            <a:pPr>
              <a:defRPr/>
            </a:pPr>
            <a:fld id="{D778409C-FF29-436B-8BCE-F8235D04BFCA}" type="datetimeFigureOut">
              <a:rPr lang="zh-CN" altLang="en-US"/>
              <a:pPr>
                <a:defRPr/>
              </a:pPr>
              <a:t>2020/6/3</a:t>
            </a:fld>
            <a:endParaRPr lang="zh-CN" altLang="en-US"/>
          </a:p>
        </p:txBody>
      </p:sp>
      <p:sp>
        <p:nvSpPr>
          <p:cNvPr id="8" name="页脚占位符 4">
            <a:extLst>
              <a:ext uri="{FF2B5EF4-FFF2-40B4-BE49-F238E27FC236}">
                <a16:creationId xmlns:a16="http://schemas.microsoft.com/office/drawing/2014/main" xmlns="" id="{EC13D8FA-7E85-488D-B3DA-83DB742526C0}"/>
              </a:ext>
            </a:extLst>
          </p:cNvPr>
          <p:cNvSpPr>
            <a:spLocks noGrp="1"/>
          </p:cNvSpPr>
          <p:nvPr>
            <p:ph type="ftr" sz="quarter" idx="11"/>
          </p:nvPr>
        </p:nvSpPr>
        <p:spPr/>
        <p:txBody>
          <a:bodyPr/>
          <a:lstStyle>
            <a:lvl1pPr>
              <a:defRPr/>
            </a:lvl1pPr>
          </a:lstStyle>
          <a:p>
            <a:pPr>
              <a:defRPr/>
            </a:pPr>
            <a:endParaRPr lang="zh-CN" altLang="en-US"/>
          </a:p>
        </p:txBody>
      </p:sp>
      <p:sp>
        <p:nvSpPr>
          <p:cNvPr id="9" name="灯片编号占位符 5">
            <a:extLst>
              <a:ext uri="{FF2B5EF4-FFF2-40B4-BE49-F238E27FC236}">
                <a16:creationId xmlns:a16="http://schemas.microsoft.com/office/drawing/2014/main" xmlns="" id="{C3304DE7-FB67-4CD9-B5E2-25561BB1F324}"/>
              </a:ext>
            </a:extLst>
          </p:cNvPr>
          <p:cNvSpPr>
            <a:spLocks noGrp="1"/>
          </p:cNvSpPr>
          <p:nvPr>
            <p:ph type="sldNum" sz="quarter" idx="12"/>
          </p:nvPr>
        </p:nvSpPr>
        <p:spPr/>
        <p:txBody>
          <a:bodyPr/>
          <a:lstStyle>
            <a:lvl1pPr>
              <a:defRPr/>
            </a:lvl1pPr>
          </a:lstStyle>
          <a:p>
            <a:fld id="{342552FB-1F24-42BB-8002-3231BD2C1798}" type="slidenum">
              <a:rPr lang="zh-CN" altLang="en-US"/>
              <a:pPr/>
              <a:t>‹#›</a:t>
            </a:fld>
            <a:endParaRPr lang="zh-CN" altLang="en-US"/>
          </a:p>
        </p:txBody>
      </p:sp>
    </p:spTree>
    <p:extLst>
      <p:ext uri="{BB962C8B-B14F-4D97-AF65-F5344CB8AC3E}">
        <p14:creationId xmlns:p14="http://schemas.microsoft.com/office/powerpoint/2010/main" val="573681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3">
            <a:extLst>
              <a:ext uri="{FF2B5EF4-FFF2-40B4-BE49-F238E27FC236}">
                <a16:creationId xmlns:a16="http://schemas.microsoft.com/office/drawing/2014/main" xmlns="" id="{D0626586-46C0-435B-B20D-98DBFA92858D}"/>
              </a:ext>
            </a:extLst>
          </p:cNvPr>
          <p:cNvSpPr>
            <a:spLocks noGrp="1"/>
          </p:cNvSpPr>
          <p:nvPr>
            <p:ph type="dt" sz="half" idx="10"/>
          </p:nvPr>
        </p:nvSpPr>
        <p:spPr/>
        <p:txBody>
          <a:bodyPr/>
          <a:lstStyle>
            <a:lvl1pPr>
              <a:defRPr/>
            </a:lvl1pPr>
          </a:lstStyle>
          <a:p>
            <a:pPr>
              <a:defRPr/>
            </a:pPr>
            <a:fld id="{0BD92976-D0FA-4980-B07A-53946168ACE7}" type="datetimeFigureOut">
              <a:rPr lang="zh-CN" altLang="en-US"/>
              <a:pPr>
                <a:defRPr/>
              </a:pPr>
              <a:t>2020/6/3</a:t>
            </a:fld>
            <a:endParaRPr lang="zh-CN" altLang="en-US"/>
          </a:p>
        </p:txBody>
      </p:sp>
      <p:sp>
        <p:nvSpPr>
          <p:cNvPr id="4" name="页脚占位符 4">
            <a:extLst>
              <a:ext uri="{FF2B5EF4-FFF2-40B4-BE49-F238E27FC236}">
                <a16:creationId xmlns:a16="http://schemas.microsoft.com/office/drawing/2014/main" xmlns="" id="{7553E3D6-B8B3-4926-A44B-53660BA1A043}"/>
              </a:ext>
            </a:extLst>
          </p:cNvPr>
          <p:cNvSpPr>
            <a:spLocks noGrp="1"/>
          </p:cNvSpPr>
          <p:nvPr>
            <p:ph type="ftr" sz="quarter" idx="11"/>
          </p:nvPr>
        </p:nvSpPr>
        <p:spPr/>
        <p:txBody>
          <a:bodyPr/>
          <a:lstStyle>
            <a:lvl1pPr>
              <a:defRPr/>
            </a:lvl1pPr>
          </a:lstStyle>
          <a:p>
            <a:pPr>
              <a:defRPr/>
            </a:pPr>
            <a:endParaRPr lang="zh-CN" altLang="en-US"/>
          </a:p>
        </p:txBody>
      </p:sp>
      <p:sp>
        <p:nvSpPr>
          <p:cNvPr id="5" name="灯片编号占位符 5">
            <a:extLst>
              <a:ext uri="{FF2B5EF4-FFF2-40B4-BE49-F238E27FC236}">
                <a16:creationId xmlns:a16="http://schemas.microsoft.com/office/drawing/2014/main" xmlns="" id="{FAF66CFC-A553-426E-9CBE-D346BF9ABE13}"/>
              </a:ext>
            </a:extLst>
          </p:cNvPr>
          <p:cNvSpPr>
            <a:spLocks noGrp="1"/>
          </p:cNvSpPr>
          <p:nvPr>
            <p:ph type="sldNum" sz="quarter" idx="12"/>
          </p:nvPr>
        </p:nvSpPr>
        <p:spPr/>
        <p:txBody>
          <a:bodyPr/>
          <a:lstStyle>
            <a:lvl1pPr>
              <a:defRPr/>
            </a:lvl1pPr>
          </a:lstStyle>
          <a:p>
            <a:fld id="{58CDE1D4-373C-4E03-857A-2F630CAF20E0}" type="slidenum">
              <a:rPr lang="zh-CN" altLang="en-US"/>
              <a:pPr/>
              <a:t>‹#›</a:t>
            </a:fld>
            <a:endParaRPr lang="zh-CN" altLang="en-US"/>
          </a:p>
        </p:txBody>
      </p:sp>
    </p:spTree>
    <p:extLst>
      <p:ext uri="{BB962C8B-B14F-4D97-AF65-F5344CB8AC3E}">
        <p14:creationId xmlns:p14="http://schemas.microsoft.com/office/powerpoint/2010/main" val="2852949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a:extLst>
              <a:ext uri="{FF2B5EF4-FFF2-40B4-BE49-F238E27FC236}">
                <a16:creationId xmlns:a16="http://schemas.microsoft.com/office/drawing/2014/main" xmlns="" id="{6412B74E-AC65-4E7B-A77C-BD3FEEB464BD}"/>
              </a:ext>
            </a:extLst>
          </p:cNvPr>
          <p:cNvSpPr>
            <a:spLocks noGrp="1"/>
          </p:cNvSpPr>
          <p:nvPr>
            <p:ph type="dt" sz="half" idx="10"/>
          </p:nvPr>
        </p:nvSpPr>
        <p:spPr/>
        <p:txBody>
          <a:bodyPr/>
          <a:lstStyle>
            <a:lvl1pPr>
              <a:defRPr/>
            </a:lvl1pPr>
          </a:lstStyle>
          <a:p>
            <a:pPr>
              <a:defRPr/>
            </a:pPr>
            <a:fld id="{EB44AFDE-743D-4267-9A24-51E5AD85971A}" type="datetimeFigureOut">
              <a:rPr lang="zh-CN" altLang="en-US"/>
              <a:pPr>
                <a:defRPr/>
              </a:pPr>
              <a:t>2020/6/3</a:t>
            </a:fld>
            <a:endParaRPr lang="zh-CN" altLang="en-US"/>
          </a:p>
        </p:txBody>
      </p:sp>
      <p:sp>
        <p:nvSpPr>
          <p:cNvPr id="3" name="页脚占位符 4">
            <a:extLst>
              <a:ext uri="{FF2B5EF4-FFF2-40B4-BE49-F238E27FC236}">
                <a16:creationId xmlns:a16="http://schemas.microsoft.com/office/drawing/2014/main" xmlns="" id="{6E1A172B-B8C2-4CF6-BC3A-0387B0A27F1B}"/>
              </a:ext>
            </a:extLst>
          </p:cNvPr>
          <p:cNvSpPr>
            <a:spLocks noGrp="1"/>
          </p:cNvSpPr>
          <p:nvPr>
            <p:ph type="ftr" sz="quarter" idx="11"/>
          </p:nvPr>
        </p:nvSpPr>
        <p:spPr/>
        <p:txBody>
          <a:bodyPr/>
          <a:lstStyle>
            <a:lvl1pPr>
              <a:defRPr/>
            </a:lvl1pPr>
          </a:lstStyle>
          <a:p>
            <a:pPr>
              <a:defRPr/>
            </a:pPr>
            <a:endParaRPr lang="zh-CN" altLang="en-US"/>
          </a:p>
        </p:txBody>
      </p:sp>
      <p:sp>
        <p:nvSpPr>
          <p:cNvPr id="4" name="灯片编号占位符 5">
            <a:extLst>
              <a:ext uri="{FF2B5EF4-FFF2-40B4-BE49-F238E27FC236}">
                <a16:creationId xmlns:a16="http://schemas.microsoft.com/office/drawing/2014/main" xmlns="" id="{E726501F-26A6-4DFC-9D66-493D37A0DA11}"/>
              </a:ext>
            </a:extLst>
          </p:cNvPr>
          <p:cNvSpPr>
            <a:spLocks noGrp="1"/>
          </p:cNvSpPr>
          <p:nvPr>
            <p:ph type="sldNum" sz="quarter" idx="12"/>
          </p:nvPr>
        </p:nvSpPr>
        <p:spPr/>
        <p:txBody>
          <a:bodyPr/>
          <a:lstStyle>
            <a:lvl1pPr>
              <a:defRPr/>
            </a:lvl1pPr>
          </a:lstStyle>
          <a:p>
            <a:fld id="{363F9452-ED8B-4FBC-BE5D-AE6765361420}" type="slidenum">
              <a:rPr lang="zh-CN" altLang="en-US"/>
              <a:pPr/>
              <a:t>‹#›</a:t>
            </a:fld>
            <a:endParaRPr lang="zh-CN" altLang="en-US"/>
          </a:p>
        </p:txBody>
      </p:sp>
    </p:spTree>
    <p:extLst>
      <p:ext uri="{BB962C8B-B14F-4D97-AF65-F5344CB8AC3E}">
        <p14:creationId xmlns:p14="http://schemas.microsoft.com/office/powerpoint/2010/main" val="2918507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a:extLst>
              <a:ext uri="{FF2B5EF4-FFF2-40B4-BE49-F238E27FC236}">
                <a16:creationId xmlns:a16="http://schemas.microsoft.com/office/drawing/2014/main" xmlns="" id="{335B0C30-19E8-4A46-A2B1-DAC1D4CB99EC}"/>
              </a:ext>
            </a:extLst>
          </p:cNvPr>
          <p:cNvSpPr>
            <a:spLocks noGrp="1"/>
          </p:cNvSpPr>
          <p:nvPr>
            <p:ph type="dt" sz="half" idx="10"/>
          </p:nvPr>
        </p:nvSpPr>
        <p:spPr/>
        <p:txBody>
          <a:bodyPr/>
          <a:lstStyle>
            <a:lvl1pPr>
              <a:defRPr/>
            </a:lvl1pPr>
          </a:lstStyle>
          <a:p>
            <a:pPr>
              <a:defRPr/>
            </a:pPr>
            <a:fld id="{98DDFD58-08B9-4441-A6DC-9A63B079C63A}" type="datetimeFigureOut">
              <a:rPr lang="zh-CN" altLang="en-US"/>
              <a:pPr>
                <a:defRPr/>
              </a:pPr>
              <a:t>2020/6/3</a:t>
            </a:fld>
            <a:endParaRPr lang="zh-CN" altLang="en-US"/>
          </a:p>
        </p:txBody>
      </p:sp>
      <p:sp>
        <p:nvSpPr>
          <p:cNvPr id="6" name="页脚占位符 4">
            <a:extLst>
              <a:ext uri="{FF2B5EF4-FFF2-40B4-BE49-F238E27FC236}">
                <a16:creationId xmlns:a16="http://schemas.microsoft.com/office/drawing/2014/main" xmlns="" id="{C37BC43F-9A76-4E8F-B72C-230F3DD19E5F}"/>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xmlns="" id="{CAECBE87-3337-4369-B99D-ABBCE7CCD33C}"/>
              </a:ext>
            </a:extLst>
          </p:cNvPr>
          <p:cNvSpPr>
            <a:spLocks noGrp="1"/>
          </p:cNvSpPr>
          <p:nvPr>
            <p:ph type="sldNum" sz="quarter" idx="12"/>
          </p:nvPr>
        </p:nvSpPr>
        <p:spPr/>
        <p:txBody>
          <a:bodyPr/>
          <a:lstStyle>
            <a:lvl1pPr>
              <a:defRPr/>
            </a:lvl1pPr>
          </a:lstStyle>
          <a:p>
            <a:fld id="{373DA415-34A7-4A7B-AB8C-A5631C745CD8}" type="slidenum">
              <a:rPr lang="zh-CN" altLang="en-US"/>
              <a:pPr/>
              <a:t>‹#›</a:t>
            </a:fld>
            <a:endParaRPr lang="zh-CN" altLang="en-US"/>
          </a:p>
        </p:txBody>
      </p:sp>
    </p:spTree>
    <p:extLst>
      <p:ext uri="{BB962C8B-B14F-4D97-AF65-F5344CB8AC3E}">
        <p14:creationId xmlns:p14="http://schemas.microsoft.com/office/powerpoint/2010/main" val="1892604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a:extLst>
              <a:ext uri="{FF2B5EF4-FFF2-40B4-BE49-F238E27FC236}">
                <a16:creationId xmlns:a16="http://schemas.microsoft.com/office/drawing/2014/main" xmlns="" id="{4026F3CC-DE42-440B-9438-85661B0E7147}"/>
              </a:ext>
            </a:extLst>
          </p:cNvPr>
          <p:cNvSpPr>
            <a:spLocks noGrp="1"/>
          </p:cNvSpPr>
          <p:nvPr>
            <p:ph type="dt" sz="half" idx="10"/>
          </p:nvPr>
        </p:nvSpPr>
        <p:spPr/>
        <p:txBody>
          <a:bodyPr/>
          <a:lstStyle>
            <a:lvl1pPr>
              <a:defRPr/>
            </a:lvl1pPr>
          </a:lstStyle>
          <a:p>
            <a:pPr>
              <a:defRPr/>
            </a:pPr>
            <a:fld id="{399108CB-7855-4E9D-9FB7-7D6EA3D916FF}" type="datetimeFigureOut">
              <a:rPr lang="zh-CN" altLang="en-US"/>
              <a:pPr>
                <a:defRPr/>
              </a:pPr>
              <a:t>2020/6/3</a:t>
            </a:fld>
            <a:endParaRPr lang="zh-CN" altLang="en-US"/>
          </a:p>
        </p:txBody>
      </p:sp>
      <p:sp>
        <p:nvSpPr>
          <p:cNvPr id="6" name="页脚占位符 4">
            <a:extLst>
              <a:ext uri="{FF2B5EF4-FFF2-40B4-BE49-F238E27FC236}">
                <a16:creationId xmlns:a16="http://schemas.microsoft.com/office/drawing/2014/main" xmlns="" id="{FB276A53-61D0-4C42-A886-27AB1244A74E}"/>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xmlns="" id="{2E0B979F-84E2-48CA-94C0-728A7C79A3B8}"/>
              </a:ext>
            </a:extLst>
          </p:cNvPr>
          <p:cNvSpPr>
            <a:spLocks noGrp="1"/>
          </p:cNvSpPr>
          <p:nvPr>
            <p:ph type="sldNum" sz="quarter" idx="12"/>
          </p:nvPr>
        </p:nvSpPr>
        <p:spPr/>
        <p:txBody>
          <a:bodyPr/>
          <a:lstStyle>
            <a:lvl1pPr>
              <a:defRPr/>
            </a:lvl1pPr>
          </a:lstStyle>
          <a:p>
            <a:fld id="{82E71615-5787-4E5D-8E4C-FE9B7FE4222F}" type="slidenum">
              <a:rPr lang="zh-CN" altLang="en-US"/>
              <a:pPr/>
              <a:t>‹#›</a:t>
            </a:fld>
            <a:endParaRPr lang="zh-CN" altLang="en-US"/>
          </a:p>
        </p:txBody>
      </p:sp>
    </p:spTree>
    <p:extLst>
      <p:ext uri="{BB962C8B-B14F-4D97-AF65-F5344CB8AC3E}">
        <p14:creationId xmlns:p14="http://schemas.microsoft.com/office/powerpoint/2010/main" val="3516869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a:extLst>
              <a:ext uri="{FF2B5EF4-FFF2-40B4-BE49-F238E27FC236}">
                <a16:creationId xmlns:a16="http://schemas.microsoft.com/office/drawing/2014/main" xmlns="" id="{C6067352-EBC0-4314-B2F7-BD78E16AEB4D}"/>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27" name="文本占位符 2">
            <a:extLst>
              <a:ext uri="{FF2B5EF4-FFF2-40B4-BE49-F238E27FC236}">
                <a16:creationId xmlns:a16="http://schemas.microsoft.com/office/drawing/2014/main" xmlns="" id="{68E4C134-0C2B-4F63-8C8B-E141694A2C6D}"/>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xmlns="" id="{ACB4897F-276A-4AA1-A7E7-F999F714325B}"/>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pPr>
              <a:defRPr/>
            </a:pPr>
            <a:fld id="{AF5AC724-7819-442F-BD1E-76C4EAD63087}" type="datetimeFigureOut">
              <a:rPr lang="zh-CN" altLang="en-US"/>
              <a:pPr>
                <a:defRPr/>
              </a:pPr>
              <a:t>2020/6/3</a:t>
            </a:fld>
            <a:endParaRPr lang="zh-CN" altLang="en-US"/>
          </a:p>
        </p:txBody>
      </p:sp>
      <p:sp>
        <p:nvSpPr>
          <p:cNvPr id="5" name="页脚占位符 4">
            <a:extLst>
              <a:ext uri="{FF2B5EF4-FFF2-40B4-BE49-F238E27FC236}">
                <a16:creationId xmlns:a16="http://schemas.microsoft.com/office/drawing/2014/main" xmlns="" id="{4D1F7188-AA10-4EB5-B408-0CA61450C2CE}"/>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zh-CN" altLang="en-US"/>
          </a:p>
        </p:txBody>
      </p:sp>
      <p:sp>
        <p:nvSpPr>
          <p:cNvPr id="6" name="灯片编号占位符 5">
            <a:extLst>
              <a:ext uri="{FF2B5EF4-FFF2-40B4-BE49-F238E27FC236}">
                <a16:creationId xmlns:a16="http://schemas.microsoft.com/office/drawing/2014/main" xmlns="" id="{A52AF63E-D503-40C0-AB0B-693F33750635}"/>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017E9CD2-D266-496F-A23B-65DDCBC48B98}" type="slidenum">
              <a:rPr lang="zh-CN" altLang="en-US"/>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pitchFamily="2" charset="-122"/>
        </a:defRPr>
      </a:lvl2pPr>
      <a:lvl3pPr algn="ctr" rtl="0" eaLnBrk="0" fontAlgn="base" hangingPunct="0">
        <a:spcBef>
          <a:spcPct val="0"/>
        </a:spcBef>
        <a:spcAft>
          <a:spcPct val="0"/>
        </a:spcAft>
        <a:defRPr sz="4400">
          <a:solidFill>
            <a:schemeClr val="tx1"/>
          </a:solidFill>
          <a:latin typeface="Calibri" pitchFamily="34" charset="0"/>
          <a:ea typeface="宋体" pitchFamily="2" charset="-122"/>
        </a:defRPr>
      </a:lvl3pPr>
      <a:lvl4pPr algn="ctr" rtl="0" eaLnBrk="0" fontAlgn="base" hangingPunct="0">
        <a:spcBef>
          <a:spcPct val="0"/>
        </a:spcBef>
        <a:spcAft>
          <a:spcPct val="0"/>
        </a:spcAft>
        <a:defRPr sz="4400">
          <a:solidFill>
            <a:schemeClr val="tx1"/>
          </a:solidFill>
          <a:latin typeface="Calibri" pitchFamily="34" charset="0"/>
          <a:ea typeface="宋体" pitchFamily="2" charset="-122"/>
        </a:defRPr>
      </a:lvl4pPr>
      <a:lvl5pPr algn="ctr" rtl="0" eaLnBrk="0" fontAlgn="base" hangingPunct="0">
        <a:spcBef>
          <a:spcPct val="0"/>
        </a:spcBef>
        <a:spcAft>
          <a:spcPct val="0"/>
        </a:spcAft>
        <a:defRPr sz="4400">
          <a:solidFill>
            <a:schemeClr val="tx1"/>
          </a:solidFill>
          <a:latin typeface="Calibri" pitchFamily="34" charset="0"/>
          <a:ea typeface="宋体" pitchFamily="2" charset="-122"/>
        </a:defRPr>
      </a:lvl5pPr>
      <a:lvl6pPr marL="457200" algn="ctr" rtl="0" fontAlgn="base">
        <a:spcBef>
          <a:spcPct val="0"/>
        </a:spcBef>
        <a:spcAft>
          <a:spcPct val="0"/>
        </a:spcAft>
        <a:defRPr sz="4400">
          <a:solidFill>
            <a:schemeClr val="tx1"/>
          </a:solidFill>
          <a:latin typeface="Calibri" pitchFamily="34" charset="0"/>
          <a:ea typeface="宋体" pitchFamily="2" charset="-122"/>
        </a:defRPr>
      </a:lvl6pPr>
      <a:lvl7pPr marL="914400" algn="ctr" rtl="0" fontAlgn="base">
        <a:spcBef>
          <a:spcPct val="0"/>
        </a:spcBef>
        <a:spcAft>
          <a:spcPct val="0"/>
        </a:spcAft>
        <a:defRPr sz="4400">
          <a:solidFill>
            <a:schemeClr val="tx1"/>
          </a:solidFill>
          <a:latin typeface="Calibri" pitchFamily="34" charset="0"/>
          <a:ea typeface="宋体" pitchFamily="2" charset="-122"/>
        </a:defRPr>
      </a:lvl7pPr>
      <a:lvl8pPr marL="1371600" algn="ctr" rtl="0" fontAlgn="base">
        <a:spcBef>
          <a:spcPct val="0"/>
        </a:spcBef>
        <a:spcAft>
          <a:spcPct val="0"/>
        </a:spcAft>
        <a:defRPr sz="4400">
          <a:solidFill>
            <a:schemeClr val="tx1"/>
          </a:solidFill>
          <a:latin typeface="Calibri" pitchFamily="34" charset="0"/>
          <a:ea typeface="宋体" pitchFamily="2" charset="-122"/>
        </a:defRPr>
      </a:lvl8pPr>
      <a:lvl9pPr marL="1828800" algn="ctr" rtl="0" fontAlgn="base">
        <a:spcBef>
          <a:spcPct val="0"/>
        </a:spcBef>
        <a:spcAft>
          <a:spcPct val="0"/>
        </a:spcAft>
        <a:defRPr sz="4400">
          <a:solidFill>
            <a:schemeClr val="tx1"/>
          </a:solidFill>
          <a:latin typeface="Calibri" pitchFamily="34" charset="0"/>
          <a:ea typeface="宋体" pitchFamily="2"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标题 1">
            <a:extLst>
              <a:ext uri="{FF2B5EF4-FFF2-40B4-BE49-F238E27FC236}">
                <a16:creationId xmlns:a16="http://schemas.microsoft.com/office/drawing/2014/main" xmlns="" id="{B4E3CC63-70F9-46A6-91D9-ABDCD9CE0BE6}"/>
              </a:ext>
            </a:extLst>
          </p:cNvPr>
          <p:cNvSpPr>
            <a:spLocks noGrp="1"/>
          </p:cNvSpPr>
          <p:nvPr>
            <p:ph type="ctrTitle"/>
          </p:nvPr>
        </p:nvSpPr>
        <p:spPr>
          <a:xfrm>
            <a:off x="250825" y="188913"/>
            <a:ext cx="5616575" cy="1470025"/>
          </a:xfrm>
        </p:spPr>
        <p:txBody>
          <a:bodyPr/>
          <a:lstStyle/>
          <a:p>
            <a:pPr algn="l" eaLnBrk="1" hangingPunct="1"/>
            <a:r>
              <a:rPr lang="en-GB" altLang="zh-CN" sz="1800" dirty="0">
                <a:latin typeface="Arial Unicode MS" panose="020B0604020202020204" pitchFamily="50" charset="-128"/>
                <a:ea typeface="Arial Unicode MS" panose="020B0604020202020204" pitchFamily="50" charset="-128"/>
                <a:cs typeface="Arial Unicode MS" panose="020B0604020202020204" pitchFamily="50" charset="-128"/>
              </a:rPr>
              <a:t>3GPP TSG-RAN WG4 Meeting </a:t>
            </a:r>
            <a:r>
              <a:rPr lang="en-GB" altLang="zh-CN" sz="1800" dirty="0" smtClean="0">
                <a:latin typeface="Arial Unicode MS" panose="020B0604020202020204" pitchFamily="50" charset="-128"/>
                <a:ea typeface="Arial Unicode MS" panose="020B0604020202020204" pitchFamily="50" charset="-128"/>
                <a:cs typeface="Arial Unicode MS" panose="020B0604020202020204" pitchFamily="50" charset="-128"/>
              </a:rPr>
              <a:t>#95</a:t>
            </a:r>
            <a:r>
              <a:rPr lang="en-US" altLang="zh-CN" sz="1800" dirty="0" smtClean="0">
                <a:latin typeface="Arial Unicode MS" panose="020B0604020202020204" pitchFamily="50" charset="-128"/>
                <a:ea typeface="Arial Unicode MS" panose="020B0604020202020204" pitchFamily="50" charset="-128"/>
                <a:cs typeface="Arial Unicode MS" panose="020B0604020202020204" pitchFamily="50" charset="-128"/>
              </a:rPr>
              <a:t>-e</a:t>
            </a:r>
            <a:r>
              <a:rPr lang="en-US" altLang="zh-CN" sz="1800" dirty="0">
                <a:latin typeface="Arial Unicode MS" panose="020B0604020202020204" pitchFamily="50" charset="-128"/>
                <a:ea typeface="Arial Unicode MS" panose="020B0604020202020204" pitchFamily="50" charset="-128"/>
                <a:cs typeface="Arial Unicode MS" panose="020B0604020202020204" pitchFamily="50" charset="-128"/>
              </a:rPr>
              <a:t/>
            </a:r>
            <a:br>
              <a:rPr lang="en-US" altLang="zh-CN" sz="1800" dirty="0">
                <a:latin typeface="Arial Unicode MS" panose="020B0604020202020204" pitchFamily="50" charset="-128"/>
                <a:ea typeface="Arial Unicode MS" panose="020B0604020202020204" pitchFamily="50" charset="-128"/>
                <a:cs typeface="Arial Unicode MS" panose="020B0604020202020204" pitchFamily="50" charset="-128"/>
              </a:rPr>
            </a:br>
            <a:r>
              <a:rPr lang="en-US" altLang="zh-CN" sz="1800" dirty="0">
                <a:latin typeface="Arial Unicode MS" panose="020B0604020202020204" pitchFamily="50" charset="-128"/>
                <a:ea typeface="Arial Unicode MS" panose="020B0604020202020204" pitchFamily="50" charset="-128"/>
                <a:cs typeface="Arial Unicode MS" panose="020B0604020202020204" pitchFamily="50" charset="-128"/>
              </a:rPr>
              <a:t>Electronic Meeting, </a:t>
            </a:r>
            <a:r>
              <a:rPr lang="en-US" altLang="zh-CN" sz="1800" dirty="0" smtClean="0">
                <a:latin typeface="Arial Unicode MS" panose="020B0604020202020204" pitchFamily="50" charset="-128"/>
                <a:ea typeface="Arial Unicode MS" panose="020B0604020202020204" pitchFamily="50" charset="-128"/>
                <a:cs typeface="Arial Unicode MS" panose="020B0604020202020204" pitchFamily="50" charset="-128"/>
              </a:rPr>
              <a:t>25 May – 5 June, </a:t>
            </a:r>
            <a:r>
              <a:rPr lang="en-US" altLang="zh-CN" sz="1800" dirty="0">
                <a:latin typeface="Arial Unicode MS" panose="020B0604020202020204" pitchFamily="50" charset="-128"/>
                <a:ea typeface="Arial Unicode MS" panose="020B0604020202020204" pitchFamily="50" charset="-128"/>
                <a:cs typeface="Arial Unicode MS" panose="020B0604020202020204" pitchFamily="50" charset="-128"/>
              </a:rPr>
              <a:t>2020</a:t>
            </a:r>
          </a:p>
        </p:txBody>
      </p:sp>
      <p:sp>
        <p:nvSpPr>
          <p:cNvPr id="2051" name="副标题 2">
            <a:extLst>
              <a:ext uri="{FF2B5EF4-FFF2-40B4-BE49-F238E27FC236}">
                <a16:creationId xmlns:a16="http://schemas.microsoft.com/office/drawing/2014/main" xmlns="" id="{732DF2D5-9D9A-4862-9C8A-329725393EEC}"/>
              </a:ext>
            </a:extLst>
          </p:cNvPr>
          <p:cNvSpPr>
            <a:spLocks noGrp="1"/>
          </p:cNvSpPr>
          <p:nvPr>
            <p:ph type="subTitle" idx="1"/>
          </p:nvPr>
        </p:nvSpPr>
        <p:spPr>
          <a:xfrm>
            <a:off x="1331640" y="4725144"/>
            <a:ext cx="6400800" cy="1752600"/>
          </a:xfrm>
        </p:spPr>
        <p:txBody>
          <a:bodyPr/>
          <a:lstStyle/>
          <a:p>
            <a:pPr eaLnBrk="1" hangingPunct="1"/>
            <a:r>
              <a:rPr lang="en-US" altLang="zh-CN" dirty="0">
                <a:solidFill>
                  <a:schemeClr val="tx1"/>
                </a:solidFill>
              </a:rPr>
              <a:t>Huawei, </a:t>
            </a:r>
            <a:r>
              <a:rPr lang="en-US" altLang="zh-CN" dirty="0" err="1">
                <a:solidFill>
                  <a:schemeClr val="tx1"/>
                </a:solidFill>
              </a:rPr>
              <a:t>HiSilicon</a:t>
            </a:r>
            <a:endParaRPr lang="zh-CN" altLang="en-US" dirty="0">
              <a:solidFill>
                <a:schemeClr val="tx1"/>
              </a:solidFill>
            </a:endParaRPr>
          </a:p>
        </p:txBody>
      </p:sp>
      <p:sp>
        <p:nvSpPr>
          <p:cNvPr id="2052" name="TextBox 3">
            <a:extLst>
              <a:ext uri="{FF2B5EF4-FFF2-40B4-BE49-F238E27FC236}">
                <a16:creationId xmlns:a16="http://schemas.microsoft.com/office/drawing/2014/main" xmlns="" id="{52CDA161-FCDD-40C1-983C-4E86B038B191}"/>
              </a:ext>
            </a:extLst>
          </p:cNvPr>
          <p:cNvSpPr txBox="1">
            <a:spLocks noChangeArrowheads="1"/>
          </p:cNvSpPr>
          <p:nvPr/>
        </p:nvSpPr>
        <p:spPr bwMode="auto">
          <a:xfrm>
            <a:off x="395288" y="2420938"/>
            <a:ext cx="8640762"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r>
              <a:rPr lang="en-US" altLang="zh-CN" sz="4400" dirty="0"/>
              <a:t>WF on requirements for RSTD and UE Rx-</a:t>
            </a:r>
            <a:r>
              <a:rPr lang="en-US" altLang="zh-CN" sz="4400" dirty="0" err="1"/>
              <a:t>Tx</a:t>
            </a:r>
            <a:r>
              <a:rPr lang="en-US" altLang="zh-CN" sz="4400" dirty="0"/>
              <a:t> time difference measurement</a:t>
            </a:r>
            <a:endParaRPr lang="zh-CN" altLang="en-US" sz="4400" dirty="0">
              <a:latin typeface="Calibri" panose="020F0502020204030204" pitchFamily="34" charset="0"/>
            </a:endParaRPr>
          </a:p>
        </p:txBody>
      </p:sp>
      <p:sp>
        <p:nvSpPr>
          <p:cNvPr id="2053" name="TextBox 4">
            <a:extLst>
              <a:ext uri="{FF2B5EF4-FFF2-40B4-BE49-F238E27FC236}">
                <a16:creationId xmlns:a16="http://schemas.microsoft.com/office/drawing/2014/main" xmlns="" id="{C98DB138-7BC0-49B7-8DBA-0325C5B1AB4C}"/>
              </a:ext>
            </a:extLst>
          </p:cNvPr>
          <p:cNvSpPr txBox="1">
            <a:spLocks noChangeArrowheads="1"/>
          </p:cNvSpPr>
          <p:nvPr/>
        </p:nvSpPr>
        <p:spPr bwMode="auto">
          <a:xfrm>
            <a:off x="7236296" y="554593"/>
            <a:ext cx="15113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GB" altLang="zh-CN" dirty="0" smtClean="0"/>
              <a:t>R4-2008664</a:t>
            </a:r>
            <a:endParaRPr lang="zh-CN" altLang="en-US"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3200" dirty="0" smtClean="0"/>
              <a:t>Measurement accuracy (2)</a:t>
            </a:r>
            <a:endParaRPr lang="zh-CN" altLang="en-US" sz="3200" dirty="0"/>
          </a:p>
        </p:txBody>
      </p:sp>
      <p:sp>
        <p:nvSpPr>
          <p:cNvPr id="3" name="内容占位符 2"/>
          <p:cNvSpPr>
            <a:spLocks noGrp="1"/>
          </p:cNvSpPr>
          <p:nvPr>
            <p:ph idx="1"/>
          </p:nvPr>
        </p:nvSpPr>
        <p:spPr/>
        <p:txBody>
          <a:bodyPr>
            <a:normAutofit/>
          </a:bodyPr>
          <a:lstStyle/>
          <a:p>
            <a:r>
              <a:rPr lang="en-US" altLang="zh-CN" sz="2400" dirty="0" smtClean="0"/>
              <a:t>FFS: Serving </a:t>
            </a:r>
            <a:r>
              <a:rPr lang="en-US" altLang="zh-CN" sz="2400" dirty="0"/>
              <a:t>vs. </a:t>
            </a:r>
            <a:r>
              <a:rPr lang="en-US" altLang="zh-CN" sz="2400" dirty="0" err="1"/>
              <a:t>neighbour</a:t>
            </a:r>
            <a:r>
              <a:rPr lang="en-US" altLang="zh-CN" sz="2400" dirty="0"/>
              <a:t> for Rx-</a:t>
            </a:r>
            <a:r>
              <a:rPr lang="en-US" altLang="zh-CN" sz="2400" dirty="0" err="1"/>
              <a:t>Tx</a:t>
            </a:r>
            <a:r>
              <a:rPr lang="en-US" altLang="zh-CN" sz="2400" dirty="0"/>
              <a:t> time difference </a:t>
            </a:r>
            <a:r>
              <a:rPr lang="en-US" altLang="zh-CN" sz="2400" dirty="0" smtClean="0"/>
              <a:t>accuracy</a:t>
            </a:r>
            <a:endParaRPr lang="en-US" altLang="zh-CN" sz="2000" dirty="0" smtClean="0"/>
          </a:p>
          <a:p>
            <a:pPr lvl="1"/>
            <a:r>
              <a:rPr lang="en-US" altLang="zh-CN" sz="2000" dirty="0" smtClean="0"/>
              <a:t>Option </a:t>
            </a:r>
            <a:r>
              <a:rPr lang="en-US" altLang="zh-CN" sz="2000" dirty="0"/>
              <a:t>1. Only one set of accuracy requirements applicable to both serving and neighbor cells to be defined. </a:t>
            </a:r>
            <a:endParaRPr lang="en-US" altLang="zh-CN" sz="2000" dirty="0" smtClean="0"/>
          </a:p>
          <a:p>
            <a:pPr lvl="1"/>
            <a:r>
              <a:rPr lang="en-US" altLang="zh-CN" sz="2000" dirty="0" smtClean="0"/>
              <a:t>Option </a:t>
            </a:r>
            <a:r>
              <a:rPr lang="en-US" altLang="zh-CN" sz="2000" dirty="0"/>
              <a:t>2. Specify UE Rx-</a:t>
            </a:r>
            <a:r>
              <a:rPr lang="en-US" altLang="zh-CN" sz="2000" dirty="0" err="1"/>
              <a:t>Tx</a:t>
            </a:r>
            <a:r>
              <a:rPr lang="en-US" altLang="zh-CN" sz="2000" dirty="0"/>
              <a:t> time difference accuracy requirements for serving cell and for neighbor cell </a:t>
            </a:r>
            <a:r>
              <a:rPr lang="en-US" altLang="zh-CN" sz="2000" dirty="0" smtClean="0"/>
              <a:t>separately</a:t>
            </a:r>
          </a:p>
          <a:p>
            <a:r>
              <a:rPr lang="en-US" altLang="zh-CN" sz="2400" dirty="0" smtClean="0"/>
              <a:t>UE Rx-</a:t>
            </a:r>
            <a:r>
              <a:rPr lang="en-US" altLang="zh-CN" sz="2400" dirty="0" err="1" smtClean="0"/>
              <a:t>Tx</a:t>
            </a:r>
            <a:r>
              <a:rPr lang="en-US" altLang="zh-CN" sz="2400" dirty="0" smtClean="0"/>
              <a:t> </a:t>
            </a:r>
            <a:r>
              <a:rPr lang="en-US" altLang="zh-CN" sz="2400" dirty="0"/>
              <a:t>time difference accuracy requirements </a:t>
            </a:r>
            <a:r>
              <a:rPr lang="en-US" altLang="zh-CN" sz="2400" dirty="0" smtClean="0"/>
              <a:t>do not apply with </a:t>
            </a:r>
            <a:r>
              <a:rPr lang="en-US" altLang="zh-CN" sz="2400" dirty="0"/>
              <a:t>TA </a:t>
            </a:r>
            <a:r>
              <a:rPr lang="en-US" altLang="zh-CN" sz="2400" dirty="0" smtClean="0"/>
              <a:t>change during the measurement period</a:t>
            </a:r>
          </a:p>
          <a:p>
            <a:r>
              <a:rPr lang="en-US" altLang="zh-CN" sz="2400" dirty="0"/>
              <a:t>UE Rx-</a:t>
            </a:r>
            <a:r>
              <a:rPr lang="en-US" altLang="zh-CN" sz="2400" dirty="0" err="1"/>
              <a:t>Tx</a:t>
            </a:r>
            <a:r>
              <a:rPr lang="en-US" altLang="zh-CN" sz="2400" dirty="0"/>
              <a:t> time difference accuracy requirements do not apply with </a:t>
            </a:r>
            <a:r>
              <a:rPr lang="en-US" altLang="zh-CN" sz="2400" dirty="0" smtClean="0"/>
              <a:t>HO during </a:t>
            </a:r>
            <a:r>
              <a:rPr lang="en-US" altLang="zh-CN" sz="2400" dirty="0"/>
              <a:t>the measurement </a:t>
            </a:r>
            <a:r>
              <a:rPr lang="en-US" altLang="zh-CN" sz="2400" dirty="0" smtClean="0"/>
              <a:t>period</a:t>
            </a:r>
            <a:endParaRPr lang="en-US" altLang="zh-CN" sz="2400" dirty="0"/>
          </a:p>
          <a:p>
            <a:pPr lvl="1"/>
            <a:endParaRPr lang="zh-CN" altLang="en-US" sz="2000" dirty="0"/>
          </a:p>
        </p:txBody>
      </p:sp>
    </p:spTree>
    <p:extLst>
      <p:ext uri="{BB962C8B-B14F-4D97-AF65-F5344CB8AC3E}">
        <p14:creationId xmlns:p14="http://schemas.microsoft.com/office/powerpoint/2010/main" val="1602396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3200" dirty="0" smtClean="0"/>
              <a:t>Report mapping</a:t>
            </a:r>
            <a:endParaRPr lang="zh-CN" altLang="en-US" sz="3200" dirty="0"/>
          </a:p>
        </p:txBody>
      </p:sp>
      <p:sp>
        <p:nvSpPr>
          <p:cNvPr id="3" name="内容占位符 2"/>
          <p:cNvSpPr>
            <a:spLocks noGrp="1"/>
          </p:cNvSpPr>
          <p:nvPr>
            <p:ph idx="1"/>
          </p:nvPr>
        </p:nvSpPr>
        <p:spPr/>
        <p:txBody>
          <a:bodyPr>
            <a:normAutofit/>
          </a:bodyPr>
          <a:lstStyle/>
          <a:p>
            <a:endParaRPr lang="zh-CN" altLang="en-US" sz="2400" dirty="0"/>
          </a:p>
        </p:txBody>
      </p:sp>
    </p:spTree>
    <p:extLst>
      <p:ext uri="{BB962C8B-B14F-4D97-AF65-F5344CB8AC3E}">
        <p14:creationId xmlns:p14="http://schemas.microsoft.com/office/powerpoint/2010/main" val="31996634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3200" dirty="0" smtClean="0"/>
              <a:t>MG and Scheduling restriction</a:t>
            </a:r>
            <a:endParaRPr lang="zh-CN" altLang="en-US" sz="3200" dirty="0"/>
          </a:p>
        </p:txBody>
      </p:sp>
      <p:sp>
        <p:nvSpPr>
          <p:cNvPr id="3" name="内容占位符 2"/>
          <p:cNvSpPr>
            <a:spLocks noGrp="1"/>
          </p:cNvSpPr>
          <p:nvPr>
            <p:ph idx="1"/>
          </p:nvPr>
        </p:nvSpPr>
        <p:spPr/>
        <p:txBody>
          <a:bodyPr>
            <a:normAutofit/>
          </a:bodyPr>
          <a:lstStyle/>
          <a:p>
            <a:r>
              <a:rPr lang="en-US" altLang="zh-CN" sz="2400" dirty="0"/>
              <a:t>It is up to UE implementation to request measurement gaps for PRS measurement.</a:t>
            </a:r>
            <a:endParaRPr lang="zh-CN" altLang="zh-CN" sz="2400" dirty="0"/>
          </a:p>
          <a:p>
            <a:pPr lvl="0"/>
            <a:r>
              <a:rPr lang="en-GB" altLang="zh-CN" sz="2400" dirty="0"/>
              <a:t>If UE requested measurement gaps for PRS measurement but the gaps are not configured, </a:t>
            </a:r>
            <a:r>
              <a:rPr lang="en-US" altLang="zh-CN" sz="2400" dirty="0" smtClean="0"/>
              <a:t>UE is not expected to measure PRS</a:t>
            </a:r>
            <a:endParaRPr lang="zh-CN" altLang="zh-CN" sz="2400" dirty="0"/>
          </a:p>
          <a:p>
            <a:pPr lvl="0"/>
            <a:r>
              <a:rPr lang="en-GB" altLang="zh-CN" sz="2400" dirty="0"/>
              <a:t>If UE did not request measurement gaps for PRS measurement, UE is expected to process DL PRS in the same OFDM symbol where other DL signals and channels are transmitted to the UE</a:t>
            </a:r>
            <a:endParaRPr lang="zh-CN" altLang="zh-CN" sz="2400" dirty="0"/>
          </a:p>
          <a:p>
            <a:endParaRPr lang="zh-CN" altLang="en-US" sz="2400" dirty="0"/>
          </a:p>
        </p:txBody>
      </p:sp>
    </p:spTree>
    <p:extLst>
      <p:ext uri="{BB962C8B-B14F-4D97-AF65-F5344CB8AC3E}">
        <p14:creationId xmlns:p14="http://schemas.microsoft.com/office/powerpoint/2010/main" val="4151270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3200" dirty="0" smtClean="0"/>
              <a:t>Definition of intra/inter-frequency measurement</a:t>
            </a:r>
            <a:endParaRPr lang="zh-CN" altLang="en-US" sz="3200" dirty="0"/>
          </a:p>
        </p:txBody>
      </p:sp>
      <p:sp>
        <p:nvSpPr>
          <p:cNvPr id="3" name="内容占位符 2"/>
          <p:cNvSpPr>
            <a:spLocks noGrp="1"/>
          </p:cNvSpPr>
          <p:nvPr>
            <p:ph idx="1"/>
          </p:nvPr>
        </p:nvSpPr>
        <p:spPr/>
        <p:txBody>
          <a:bodyPr>
            <a:normAutofit/>
          </a:bodyPr>
          <a:lstStyle/>
          <a:p>
            <a:r>
              <a:rPr lang="en-US" altLang="zh-CN" sz="2400" dirty="0" smtClean="0"/>
              <a:t>Do </a:t>
            </a:r>
            <a:r>
              <a:rPr lang="en-US" altLang="zh-CN" sz="2400" dirty="0"/>
              <a:t>not define intra/inter-frequency definition for PRS-RSTD</a:t>
            </a:r>
            <a:endParaRPr lang="zh-CN" altLang="zh-CN" sz="2400" dirty="0"/>
          </a:p>
          <a:p>
            <a:pPr lvl="1"/>
            <a:r>
              <a:rPr lang="en-GB" altLang="zh-CN" sz="2000" dirty="0"/>
              <a:t>Note: Accuracy may be different depending whether the measurements are done on the same positioning frequency layer or not.</a:t>
            </a:r>
            <a:endParaRPr lang="zh-CN" altLang="zh-CN" sz="2000" dirty="0"/>
          </a:p>
          <a:p>
            <a:r>
              <a:rPr lang="en-GB" altLang="zh-CN" sz="2400" dirty="0"/>
              <a:t>Do not define intra/inter-frequency definition for PRS-RSRP </a:t>
            </a:r>
            <a:endParaRPr lang="zh-CN" altLang="zh-CN" sz="2400" dirty="0"/>
          </a:p>
          <a:p>
            <a:pPr lvl="1"/>
            <a:r>
              <a:rPr lang="en-GB" altLang="zh-CN" sz="2000" dirty="0"/>
              <a:t>Note: Classification of accuracy requirements is FFS (e.g. whether to define different accuracy for measurements on different frequencies)</a:t>
            </a:r>
            <a:endParaRPr lang="zh-CN" altLang="zh-CN" sz="2000" dirty="0"/>
          </a:p>
          <a:p>
            <a:r>
              <a:rPr lang="en-GB" altLang="zh-CN" sz="2400" dirty="0"/>
              <a:t>Do not define intra/inter-frequency definition for UE Rx-</a:t>
            </a:r>
            <a:r>
              <a:rPr lang="en-GB" altLang="zh-CN" sz="2400" dirty="0" err="1"/>
              <a:t>Tx</a:t>
            </a:r>
            <a:r>
              <a:rPr lang="en-GB" altLang="zh-CN" sz="2400" dirty="0"/>
              <a:t> timing difference</a:t>
            </a:r>
            <a:endParaRPr lang="zh-CN" altLang="zh-CN" sz="2400" dirty="0"/>
          </a:p>
          <a:p>
            <a:pPr lvl="1"/>
            <a:r>
              <a:rPr lang="en-GB" altLang="zh-CN" sz="2000" dirty="0"/>
              <a:t>Note: Classification of accuracy requirements is FFS (e.g. whether to define different accuracy for measurements on different frequencies)</a:t>
            </a:r>
            <a:endParaRPr lang="zh-CN" altLang="zh-CN" sz="2000" dirty="0"/>
          </a:p>
          <a:p>
            <a:endParaRPr lang="zh-CN" altLang="en-US" sz="2400" dirty="0"/>
          </a:p>
        </p:txBody>
      </p:sp>
    </p:spTree>
    <p:extLst>
      <p:ext uri="{BB962C8B-B14F-4D97-AF65-F5344CB8AC3E}">
        <p14:creationId xmlns:p14="http://schemas.microsoft.com/office/powerpoint/2010/main" val="948741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3200" dirty="0" smtClean="0"/>
              <a:t>Scenarios for the requirements</a:t>
            </a:r>
            <a:endParaRPr lang="zh-CN" altLang="en-US" sz="3200" dirty="0"/>
          </a:p>
        </p:txBody>
      </p:sp>
      <p:sp>
        <p:nvSpPr>
          <p:cNvPr id="3" name="内容占位符 2"/>
          <p:cNvSpPr>
            <a:spLocks noGrp="1"/>
          </p:cNvSpPr>
          <p:nvPr>
            <p:ph idx="1"/>
          </p:nvPr>
        </p:nvSpPr>
        <p:spPr/>
        <p:txBody>
          <a:bodyPr>
            <a:normAutofit/>
          </a:bodyPr>
          <a:lstStyle/>
          <a:p>
            <a:r>
              <a:rPr lang="en-GB" altLang="zh-CN" sz="2400" dirty="0" smtClean="0"/>
              <a:t>RAN4 </a:t>
            </a:r>
            <a:r>
              <a:rPr lang="en-GB" altLang="zh-CN" sz="2400" dirty="0"/>
              <a:t>requirements are to be defined </a:t>
            </a:r>
            <a:r>
              <a:rPr lang="en-GB" altLang="zh-CN" sz="2400" dirty="0" smtClean="0"/>
              <a:t>only for </a:t>
            </a:r>
            <a:r>
              <a:rPr lang="en-GB" altLang="zh-CN" sz="2400" dirty="0"/>
              <a:t>the case </a:t>
            </a:r>
            <a:r>
              <a:rPr lang="en-GB" altLang="zh-CN" sz="2400" dirty="0" smtClean="0"/>
              <a:t>where PRS is measured with </a:t>
            </a:r>
            <a:r>
              <a:rPr lang="en-GB" altLang="zh-CN" sz="2400" dirty="0"/>
              <a:t>configured measurement </a:t>
            </a:r>
            <a:r>
              <a:rPr lang="en-GB" altLang="zh-CN" sz="2400" dirty="0" smtClean="0"/>
              <a:t>gap</a:t>
            </a:r>
          </a:p>
          <a:p>
            <a:pPr lvl="1"/>
            <a:r>
              <a:rPr lang="en-GB" altLang="zh-CN" sz="2000" dirty="0" smtClean="0"/>
              <a:t>This applies for RSTD, PRS-RSRP and UE Rx-</a:t>
            </a:r>
            <a:r>
              <a:rPr lang="en-GB" altLang="zh-CN" sz="2000" dirty="0" err="1" smtClean="0"/>
              <a:t>Tx</a:t>
            </a:r>
            <a:r>
              <a:rPr lang="en-GB" altLang="zh-CN" sz="2000" dirty="0" smtClean="0"/>
              <a:t> time difference</a:t>
            </a:r>
          </a:p>
          <a:p>
            <a:r>
              <a:rPr lang="en-GB" altLang="zh-CN" sz="2400" dirty="0" smtClean="0"/>
              <a:t>For UE Rx-</a:t>
            </a:r>
            <a:r>
              <a:rPr lang="en-GB" altLang="zh-CN" sz="2400" dirty="0" err="1" smtClean="0"/>
              <a:t>Tx</a:t>
            </a:r>
            <a:r>
              <a:rPr lang="en-GB" altLang="zh-CN" sz="2400" dirty="0" smtClean="0"/>
              <a:t> time difference, RAN4 requirements are to be defined at least for the case where </a:t>
            </a:r>
            <a:r>
              <a:rPr lang="en-US" altLang="zh-CN" sz="2400" dirty="0" smtClean="0"/>
              <a:t>the positioning </a:t>
            </a:r>
            <a:r>
              <a:rPr lang="en-US" altLang="zh-CN" sz="2400" dirty="0"/>
              <a:t>SRS resource is on the same band as </a:t>
            </a:r>
            <a:r>
              <a:rPr lang="en-US" altLang="zh-CN" sz="2400" dirty="0" smtClean="0"/>
              <a:t>PRS frequency layer</a:t>
            </a:r>
          </a:p>
          <a:p>
            <a:pPr lvl="1"/>
            <a:r>
              <a:rPr lang="en-US" altLang="zh-CN" sz="2000" dirty="0" smtClean="0"/>
              <a:t>FFS: if </a:t>
            </a:r>
            <a:r>
              <a:rPr lang="en-GB" altLang="zh-CN" sz="2000" dirty="0" smtClean="0"/>
              <a:t>requirements </a:t>
            </a:r>
            <a:r>
              <a:rPr lang="en-GB" altLang="zh-CN" sz="2000" dirty="0"/>
              <a:t>are to be defined </a:t>
            </a:r>
            <a:r>
              <a:rPr lang="en-GB" altLang="zh-CN" sz="2000" dirty="0" smtClean="0"/>
              <a:t>for </a:t>
            </a:r>
            <a:r>
              <a:rPr lang="en-GB" altLang="zh-CN" sz="2000" dirty="0"/>
              <a:t>the case where </a:t>
            </a:r>
            <a:r>
              <a:rPr lang="en-US" altLang="zh-CN" sz="2000" dirty="0"/>
              <a:t>the positioning SRS resource is </a:t>
            </a:r>
            <a:r>
              <a:rPr lang="en-US" altLang="zh-CN" sz="2000" dirty="0" smtClean="0"/>
              <a:t>in</a:t>
            </a:r>
            <a:r>
              <a:rPr lang="zh-CN" altLang="en-US" sz="2000" dirty="0"/>
              <a:t> </a:t>
            </a:r>
            <a:r>
              <a:rPr lang="en-US" altLang="zh-CN" sz="2000" dirty="0" smtClean="0"/>
              <a:t>a different band from PRS </a:t>
            </a:r>
            <a:r>
              <a:rPr lang="en-US" altLang="zh-CN" sz="2000" dirty="0"/>
              <a:t>frequency layer</a:t>
            </a:r>
          </a:p>
          <a:p>
            <a:pPr lvl="1"/>
            <a:endParaRPr lang="en-GB" altLang="zh-CN" sz="2000" dirty="0" smtClean="0"/>
          </a:p>
          <a:p>
            <a:pPr lvl="1"/>
            <a:endParaRPr lang="en-US" altLang="zh-CN" sz="2000" dirty="0" smtClean="0"/>
          </a:p>
          <a:p>
            <a:endParaRPr lang="zh-CN" altLang="en-US" sz="2400" dirty="0"/>
          </a:p>
        </p:txBody>
      </p:sp>
    </p:spTree>
    <p:extLst>
      <p:ext uri="{BB962C8B-B14F-4D97-AF65-F5344CB8AC3E}">
        <p14:creationId xmlns:p14="http://schemas.microsoft.com/office/powerpoint/2010/main" val="910325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3200" dirty="0" smtClean="0"/>
              <a:t>Measurement period for RSTD</a:t>
            </a:r>
            <a:endParaRPr lang="zh-CN" altLang="en-US" sz="3200" dirty="0"/>
          </a:p>
        </p:txBody>
      </p:sp>
      <p:sp>
        <p:nvSpPr>
          <p:cNvPr id="3" name="内容占位符 2"/>
          <p:cNvSpPr>
            <a:spLocks noGrp="1"/>
          </p:cNvSpPr>
          <p:nvPr>
            <p:ph idx="1"/>
          </p:nvPr>
        </p:nvSpPr>
        <p:spPr/>
        <p:txBody>
          <a:bodyPr>
            <a:normAutofit/>
          </a:bodyPr>
          <a:lstStyle/>
          <a:p>
            <a:endParaRPr lang="zh-CN" altLang="en-US" sz="2400" dirty="0"/>
          </a:p>
        </p:txBody>
      </p:sp>
    </p:spTree>
    <p:extLst>
      <p:ext uri="{BB962C8B-B14F-4D97-AF65-F5344CB8AC3E}">
        <p14:creationId xmlns:p14="http://schemas.microsoft.com/office/powerpoint/2010/main" val="3393570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3200" dirty="0" smtClean="0"/>
              <a:t>Measurement period for UE Rx-</a:t>
            </a:r>
            <a:r>
              <a:rPr lang="en-US" altLang="zh-CN" sz="3200" dirty="0" err="1" smtClean="0"/>
              <a:t>Tx</a:t>
            </a:r>
            <a:r>
              <a:rPr lang="en-US" altLang="zh-CN" sz="3200" dirty="0" smtClean="0"/>
              <a:t> time difference</a:t>
            </a:r>
            <a:endParaRPr lang="zh-CN" altLang="en-US" sz="3200" dirty="0"/>
          </a:p>
        </p:txBody>
      </p:sp>
      <p:sp>
        <p:nvSpPr>
          <p:cNvPr id="3" name="内容占位符 2"/>
          <p:cNvSpPr>
            <a:spLocks noGrp="1"/>
          </p:cNvSpPr>
          <p:nvPr>
            <p:ph idx="1"/>
          </p:nvPr>
        </p:nvSpPr>
        <p:spPr/>
        <p:txBody>
          <a:bodyPr>
            <a:normAutofit/>
          </a:bodyPr>
          <a:lstStyle/>
          <a:p>
            <a:endParaRPr lang="zh-CN" altLang="en-US" sz="2400" dirty="0"/>
          </a:p>
        </p:txBody>
      </p:sp>
    </p:spTree>
    <p:extLst>
      <p:ext uri="{BB962C8B-B14F-4D97-AF65-F5344CB8AC3E}">
        <p14:creationId xmlns:p14="http://schemas.microsoft.com/office/powerpoint/2010/main" val="2129343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3200" dirty="0" smtClean="0"/>
              <a:t>Measurement capability</a:t>
            </a:r>
            <a:endParaRPr lang="zh-CN" altLang="en-US" sz="3200" dirty="0"/>
          </a:p>
        </p:txBody>
      </p:sp>
      <mc:AlternateContent xmlns:mc="http://schemas.openxmlformats.org/markup-compatibility/2006">
        <mc:Choice xmlns:a14="http://schemas.microsoft.com/office/drawing/2010/main" Requires="a14">
          <p:sp>
            <p:nvSpPr>
              <p:cNvPr id="3" name="内容占位符 2"/>
              <p:cNvSpPr>
                <a:spLocks noGrp="1"/>
              </p:cNvSpPr>
              <p:nvPr>
                <p:ph idx="1"/>
              </p:nvPr>
            </p:nvSpPr>
            <p:spPr/>
            <p:txBody>
              <a:bodyPr>
                <a:normAutofit/>
              </a:bodyPr>
              <a:lstStyle/>
              <a:p>
                <a:r>
                  <a:rPr lang="en-US" altLang="zh-CN" sz="2400" dirty="0" smtClean="0"/>
                  <a:t>RAN4 not define measurement capability requirements for PRS measurement</a:t>
                </a:r>
              </a:p>
              <a:p>
                <a:r>
                  <a:rPr lang="en-US" altLang="zh-CN" sz="2400" dirty="0"/>
                  <a:t>FFS</a:t>
                </a:r>
                <a:r>
                  <a:rPr lang="en-US" altLang="zh-CN" sz="2400" dirty="0" smtClean="0"/>
                  <a:t>: </a:t>
                </a:r>
                <a:r>
                  <a:rPr lang="en-US" altLang="zh-CN" sz="2400" dirty="0"/>
                  <a:t>Requirements when PRS configuration in assistance data exceeds reported capabilities</a:t>
                </a:r>
              </a:p>
              <a:p>
                <a:r>
                  <a:rPr lang="en-GB" altLang="zh-CN" sz="2400" dirty="0"/>
                  <a:t>If the time span of a DL PRS resource instance (i.e., </a:t>
                </a:r>
                <a:r>
                  <a:rPr lang="en-US" altLang="zh-CN" sz="2400" dirty="0"/>
                  <a:t>the time duration spanned after repetition by </a:t>
                </a:r>
                <a:r>
                  <a:rPr lang="en-US" altLang="zh-CN" sz="2400" i="1" dirty="0"/>
                  <a:t>DL-PRS-</a:t>
                </a:r>
                <a:r>
                  <a:rPr lang="en-US" altLang="zh-CN" sz="2400" i="1" dirty="0" err="1"/>
                  <a:t>ResourceRepetitionFactor</a:t>
                </a:r>
                <a:r>
                  <a:rPr lang="en-US" altLang="zh-CN" sz="2400" dirty="0"/>
                  <a:t>) ± its corresponding </a:t>
                </a:r>
                <a:r>
                  <a:rPr lang="en-GB" altLang="zh-CN" sz="2400" i="1" dirty="0"/>
                  <a:t>DL-PRS-</a:t>
                </a:r>
                <a:r>
                  <a:rPr lang="en-GB" altLang="zh-CN" sz="2400" i="1" dirty="0" err="1"/>
                  <a:t>expectedRSTD</a:t>
                </a:r>
                <a:r>
                  <a:rPr lang="en-GB" altLang="zh-CN" sz="2400" i="1" dirty="0"/>
                  <a:t>-uncertainty </a:t>
                </a:r>
                <a:r>
                  <a:rPr lang="en-US" altLang="zh-CN" sz="2400" dirty="0"/>
                  <a:t>is </a:t>
                </a:r>
                <a:r>
                  <a:rPr lang="en-US" altLang="zh-CN" sz="2400" dirty="0" smtClean="0"/>
                  <a:t>greater than </a:t>
                </a:r>
                <a14:m>
                  <m:oMath xmlns:m="http://schemas.openxmlformats.org/officeDocument/2006/math">
                    <m:r>
                      <a:rPr lang="en-US" altLang="zh-CN" sz="2400" i="1"/>
                      <m:t>𝑁</m:t>
                    </m:r>
                  </m:oMath>
                </a14:m>
                <a:r>
                  <a:rPr lang="en-US" altLang="zh-CN" sz="2400" dirty="0"/>
                  <a:t>, where </a:t>
                </a:r>
                <a14:m>
                  <m:oMath xmlns:m="http://schemas.openxmlformats.org/officeDocument/2006/math">
                    <m:r>
                      <a:rPr lang="en-US" altLang="zh-CN" sz="2400" i="1"/>
                      <m:t>𝑁</m:t>
                    </m:r>
                  </m:oMath>
                </a14:m>
                <a:r>
                  <a:rPr lang="en-US" altLang="zh-CN" sz="2400" dirty="0"/>
                  <a:t> is the duration of DL PRS symbols in </a:t>
                </a:r>
                <a:r>
                  <a:rPr lang="en-US" altLang="zh-CN" sz="2400" dirty="0" err="1"/>
                  <a:t>ms</a:t>
                </a:r>
                <a:r>
                  <a:rPr lang="en-US" altLang="zh-CN" sz="2400" dirty="0"/>
                  <a:t> that UE is capable of processing, measurement requirements do not apply. </a:t>
                </a:r>
                <a:r>
                  <a:rPr lang="en-US" altLang="zh-CN" sz="2400" dirty="0" smtClean="0"/>
                  <a:t>  </a:t>
                </a:r>
                <a:endParaRPr lang="zh-CN" altLang="en-US" sz="2400" dirty="0"/>
              </a:p>
            </p:txBody>
          </p:sp>
        </mc:Choice>
        <mc:Fallback>
          <p:sp>
            <p:nvSpPr>
              <p:cNvPr id="3" name="内容占位符 2"/>
              <p:cNvSpPr>
                <a:spLocks noGrp="1" noRot="1" noChangeAspect="1" noMove="1" noResize="1" noEditPoints="1" noAdjustHandles="1" noChangeArrowheads="1" noChangeShapeType="1" noTextEdit="1"/>
              </p:cNvSpPr>
              <p:nvPr>
                <p:ph idx="1"/>
              </p:nvPr>
            </p:nvSpPr>
            <p:spPr>
              <a:blipFill rotWithShape="0">
                <a:blip r:embed="rId2"/>
                <a:stretch>
                  <a:fillRect l="-963" t="-1078"/>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3698958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3200" dirty="0" smtClean="0"/>
              <a:t>Reporting criteria</a:t>
            </a:r>
            <a:endParaRPr lang="zh-CN" altLang="en-US" sz="3200" dirty="0"/>
          </a:p>
        </p:txBody>
      </p:sp>
      <p:sp>
        <p:nvSpPr>
          <p:cNvPr id="3" name="内容占位符 2"/>
          <p:cNvSpPr>
            <a:spLocks noGrp="1"/>
          </p:cNvSpPr>
          <p:nvPr>
            <p:ph idx="1"/>
          </p:nvPr>
        </p:nvSpPr>
        <p:spPr/>
        <p:txBody>
          <a:bodyPr>
            <a:normAutofit/>
          </a:bodyPr>
          <a:lstStyle/>
          <a:p>
            <a:r>
              <a:rPr lang="en-US" altLang="zh-CN" sz="2400" dirty="0" err="1"/>
              <a:t>Ecat</a:t>
            </a:r>
            <a:r>
              <a:rPr lang="en-US" altLang="zh-CN" sz="2400" dirty="0"/>
              <a:t> = 1 for RSTD per positioning session, which includes RSTD measurements and PRS-RSRP measurements (if configured with RSTD and supported by UE</a:t>
            </a:r>
            <a:r>
              <a:rPr lang="en-US" altLang="zh-CN" sz="2400" dirty="0" smtClean="0"/>
              <a:t>).</a:t>
            </a:r>
          </a:p>
          <a:p>
            <a:r>
              <a:rPr lang="en-US" altLang="zh-CN" sz="2400" dirty="0" err="1"/>
              <a:t>Ecat</a:t>
            </a:r>
            <a:r>
              <a:rPr lang="en-US" altLang="zh-CN" sz="2400" dirty="0"/>
              <a:t> = 1 for </a:t>
            </a:r>
            <a:r>
              <a:rPr lang="en-US" altLang="zh-CN" sz="2400" dirty="0" smtClean="0"/>
              <a:t>UE Rx-</a:t>
            </a:r>
            <a:r>
              <a:rPr lang="en-US" altLang="zh-CN" sz="2400" dirty="0" err="1" smtClean="0"/>
              <a:t>Tx</a:t>
            </a:r>
            <a:r>
              <a:rPr lang="en-US" altLang="zh-CN" sz="2400" dirty="0" smtClean="0"/>
              <a:t> time difference per </a:t>
            </a:r>
            <a:r>
              <a:rPr lang="en-US" altLang="zh-CN" sz="2400" dirty="0"/>
              <a:t>positioning session, which includes UE Rx-</a:t>
            </a:r>
            <a:r>
              <a:rPr lang="en-US" altLang="zh-CN" sz="2400" dirty="0" err="1"/>
              <a:t>Tx</a:t>
            </a:r>
            <a:r>
              <a:rPr lang="en-US" altLang="zh-CN" sz="2400" dirty="0"/>
              <a:t> time difference </a:t>
            </a:r>
            <a:r>
              <a:rPr lang="en-US" altLang="zh-CN" sz="2400" dirty="0" smtClean="0"/>
              <a:t>measurements </a:t>
            </a:r>
            <a:r>
              <a:rPr lang="en-US" altLang="zh-CN" sz="2400" dirty="0"/>
              <a:t>and PRS-RSRP measurements (if configured with UE Rx-</a:t>
            </a:r>
            <a:r>
              <a:rPr lang="en-US" altLang="zh-CN" sz="2400" dirty="0" err="1"/>
              <a:t>Tx</a:t>
            </a:r>
            <a:r>
              <a:rPr lang="en-US" altLang="zh-CN" sz="2400" dirty="0"/>
              <a:t> time difference </a:t>
            </a:r>
            <a:r>
              <a:rPr lang="en-US" altLang="zh-CN" sz="2400" dirty="0" smtClean="0"/>
              <a:t>and </a:t>
            </a:r>
            <a:r>
              <a:rPr lang="en-US" altLang="zh-CN" sz="2400" dirty="0"/>
              <a:t>supported by UE).</a:t>
            </a:r>
          </a:p>
          <a:p>
            <a:endParaRPr lang="zh-CN" altLang="en-US" sz="2400" dirty="0"/>
          </a:p>
        </p:txBody>
      </p:sp>
    </p:spTree>
    <p:extLst>
      <p:ext uri="{BB962C8B-B14F-4D97-AF65-F5344CB8AC3E}">
        <p14:creationId xmlns:p14="http://schemas.microsoft.com/office/powerpoint/2010/main" val="706608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3200" dirty="0" smtClean="0"/>
              <a:t>Side condition</a:t>
            </a:r>
            <a:endParaRPr lang="zh-CN" altLang="en-US" sz="3200" dirty="0"/>
          </a:p>
        </p:txBody>
      </p:sp>
      <p:sp>
        <p:nvSpPr>
          <p:cNvPr id="3" name="内容占位符 2"/>
          <p:cNvSpPr>
            <a:spLocks noGrp="1"/>
          </p:cNvSpPr>
          <p:nvPr>
            <p:ph idx="1"/>
          </p:nvPr>
        </p:nvSpPr>
        <p:spPr/>
        <p:txBody>
          <a:bodyPr>
            <a:normAutofit/>
          </a:bodyPr>
          <a:lstStyle/>
          <a:p>
            <a:r>
              <a:rPr lang="en-US" altLang="zh-CN" sz="2400" dirty="0"/>
              <a:t>FFS: Side condition for RSTD measurement in FR2 </a:t>
            </a:r>
            <a:endParaRPr lang="en-US" altLang="zh-CN" sz="2400" dirty="0" smtClean="0"/>
          </a:p>
          <a:p>
            <a:pPr lvl="1"/>
            <a:r>
              <a:rPr lang="en-US" altLang="zh-CN" sz="2000" dirty="0" smtClean="0"/>
              <a:t>Option </a:t>
            </a:r>
            <a:r>
              <a:rPr lang="en-US" altLang="zh-CN" sz="2000" dirty="0"/>
              <a:t>1. PRS SNR of reference cell to be -3 dB and the side condition for PRS SNR of neighbor cells to be -10 </a:t>
            </a:r>
            <a:r>
              <a:rPr lang="en-US" altLang="zh-CN" sz="2000" dirty="0" err="1"/>
              <a:t>dB.</a:t>
            </a:r>
            <a:r>
              <a:rPr lang="en-US" altLang="zh-CN" sz="2000" dirty="0"/>
              <a:t> </a:t>
            </a:r>
            <a:endParaRPr lang="en-US" altLang="zh-CN" sz="2000" dirty="0" smtClean="0"/>
          </a:p>
          <a:p>
            <a:pPr lvl="1"/>
            <a:r>
              <a:rPr lang="en-US" altLang="zh-CN" sz="2000" dirty="0" smtClean="0"/>
              <a:t>Option </a:t>
            </a:r>
            <a:r>
              <a:rPr lang="en-US" altLang="zh-CN" sz="2000" dirty="0"/>
              <a:t>2. Side conditions for PRS RSTD measurements in FR2 are defined same as those in FR1, i.e. -13dB for </a:t>
            </a:r>
            <a:r>
              <a:rPr lang="en-US" altLang="zh-CN" sz="2000" dirty="0" err="1"/>
              <a:t>neighbour</a:t>
            </a:r>
            <a:r>
              <a:rPr lang="en-US" altLang="zh-CN" sz="2000" dirty="0"/>
              <a:t> cell and -6dB for serving cell. </a:t>
            </a:r>
            <a:endParaRPr lang="zh-CN" altLang="en-US" sz="2000" dirty="0"/>
          </a:p>
        </p:txBody>
      </p:sp>
    </p:spTree>
    <p:extLst>
      <p:ext uri="{BB962C8B-B14F-4D97-AF65-F5344CB8AC3E}">
        <p14:creationId xmlns:p14="http://schemas.microsoft.com/office/powerpoint/2010/main" val="2717519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3200" dirty="0" smtClean="0"/>
              <a:t>Measurement accuracy (1)</a:t>
            </a:r>
            <a:endParaRPr lang="zh-CN" altLang="en-US" sz="3200" dirty="0"/>
          </a:p>
        </p:txBody>
      </p:sp>
      <p:sp>
        <p:nvSpPr>
          <p:cNvPr id="3" name="内容占位符 2"/>
          <p:cNvSpPr>
            <a:spLocks noGrp="1"/>
          </p:cNvSpPr>
          <p:nvPr>
            <p:ph idx="1"/>
          </p:nvPr>
        </p:nvSpPr>
        <p:spPr/>
        <p:txBody>
          <a:bodyPr>
            <a:normAutofit/>
          </a:bodyPr>
          <a:lstStyle/>
          <a:p>
            <a:r>
              <a:rPr lang="en-US" altLang="zh-CN" sz="2400" dirty="0"/>
              <a:t>Number of samples for RSTD </a:t>
            </a:r>
            <a:r>
              <a:rPr lang="en-US" altLang="zh-CN" sz="2400" dirty="0" smtClean="0"/>
              <a:t>accuracy: 1</a:t>
            </a:r>
          </a:p>
          <a:p>
            <a:pPr lvl="1"/>
            <a:r>
              <a:rPr lang="en-US" altLang="zh-CN" sz="2000" dirty="0" smtClean="0"/>
              <a:t>1 sample includes resource repetitions within the PRS occasion </a:t>
            </a:r>
          </a:p>
          <a:p>
            <a:r>
              <a:rPr lang="en-US" altLang="zh-CN" sz="2400" dirty="0"/>
              <a:t>Number of samples for </a:t>
            </a:r>
            <a:r>
              <a:rPr lang="en-US" altLang="zh-CN" sz="2400" dirty="0" smtClean="0"/>
              <a:t>UE Rx-</a:t>
            </a:r>
            <a:r>
              <a:rPr lang="en-US" altLang="zh-CN" sz="2400" dirty="0" err="1" smtClean="0"/>
              <a:t>Tx</a:t>
            </a:r>
            <a:r>
              <a:rPr lang="en-US" altLang="zh-CN" sz="2400" dirty="0" smtClean="0"/>
              <a:t> </a:t>
            </a:r>
            <a:r>
              <a:rPr lang="en-US" altLang="zh-CN" sz="2400" dirty="0"/>
              <a:t>time difference </a:t>
            </a:r>
            <a:r>
              <a:rPr lang="en-US" altLang="zh-CN" sz="2400" dirty="0" smtClean="0"/>
              <a:t>accuracy: 1</a:t>
            </a:r>
          </a:p>
          <a:p>
            <a:pPr lvl="1"/>
            <a:r>
              <a:rPr lang="en-US" altLang="zh-CN" sz="2000" dirty="0"/>
              <a:t>1 sample includes resource repetitions within the PRS occasion </a:t>
            </a:r>
            <a:endParaRPr lang="en-US" altLang="zh-CN" sz="2000" dirty="0" smtClean="0"/>
          </a:p>
          <a:p>
            <a:r>
              <a:rPr lang="en-US" altLang="zh-CN" sz="2400" dirty="0"/>
              <a:t>FFS: Whether RSTD accuracy is agnostic to </a:t>
            </a:r>
            <a:r>
              <a:rPr lang="en-US" altLang="zh-CN" sz="2400" dirty="0" smtClean="0"/>
              <a:t>comb</a:t>
            </a:r>
          </a:p>
          <a:p>
            <a:pPr lvl="1"/>
            <a:r>
              <a:rPr lang="en-US" altLang="zh-CN" sz="2000" dirty="0" smtClean="0"/>
              <a:t>Companies ar</a:t>
            </a:r>
            <a:r>
              <a:rPr lang="en-US" altLang="zh-CN" sz="2000" dirty="0" smtClean="0"/>
              <a:t>e encouraged to study </a:t>
            </a:r>
            <a:r>
              <a:rPr lang="en-US" altLang="zh-CN" sz="2000" dirty="0"/>
              <a:t>t</a:t>
            </a:r>
            <a:r>
              <a:rPr lang="en-US" altLang="zh-CN" sz="2000" dirty="0" smtClean="0"/>
              <a:t>he impact of number of symbols withi</a:t>
            </a:r>
            <a:r>
              <a:rPr lang="en-US" altLang="zh-CN" sz="2000" dirty="0" smtClean="0"/>
              <a:t>n a slot </a:t>
            </a:r>
          </a:p>
          <a:p>
            <a:r>
              <a:rPr lang="en-US" altLang="zh-CN" sz="2400" dirty="0" smtClean="0"/>
              <a:t>Applicable </a:t>
            </a:r>
            <a:r>
              <a:rPr lang="en-US" altLang="zh-CN" sz="2400" dirty="0"/>
              <a:t>RSTD accuracy requirement </a:t>
            </a:r>
            <a:r>
              <a:rPr lang="en-US" altLang="zh-CN" sz="2400" dirty="0" smtClean="0"/>
              <a:t>is not </a:t>
            </a:r>
            <a:r>
              <a:rPr lang="en-US" altLang="zh-CN" sz="2400" dirty="0"/>
              <a:t>impacted by </a:t>
            </a:r>
            <a:r>
              <a:rPr lang="en-US" altLang="zh-CN" sz="2400" dirty="0" smtClean="0"/>
              <a:t>HO</a:t>
            </a:r>
          </a:p>
          <a:p>
            <a:r>
              <a:rPr lang="en-US" altLang="zh-CN" sz="2400" dirty="0"/>
              <a:t>FFS: Assumption on antenna </a:t>
            </a:r>
            <a:r>
              <a:rPr lang="en-US" altLang="zh-CN" sz="2400" dirty="0" smtClean="0"/>
              <a:t>panel in defining accuracy requirements</a:t>
            </a:r>
          </a:p>
          <a:p>
            <a:endParaRPr lang="en-US" altLang="zh-CN" sz="2400" dirty="0"/>
          </a:p>
          <a:p>
            <a:pPr lvl="1"/>
            <a:endParaRPr lang="zh-CN" altLang="en-US" sz="2000" dirty="0"/>
          </a:p>
        </p:txBody>
      </p:sp>
    </p:spTree>
    <p:extLst>
      <p:ext uri="{BB962C8B-B14F-4D97-AF65-F5344CB8AC3E}">
        <p14:creationId xmlns:p14="http://schemas.microsoft.com/office/powerpoint/2010/main" val="905533491"/>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1" ma:contentTypeDescription="Create a new document." ma:contentTypeScope="" ma:versionID="99f6751dbc8f6c9db939c24aed21b85c">
  <xsd:schema xmlns:xsd="http://www.w3.org/2001/XMLSchema" xmlns:xs="http://www.w3.org/2001/XMLSchema" xmlns:p="http://schemas.microsoft.com/office/2006/metadata/properties" xmlns:ns3="db33437f-65a5-48c5-b537-19efd290f967" xmlns:ns4="6f846979-0e6f-42ff-8b87-e1893efeda99" targetNamespace="http://schemas.microsoft.com/office/2006/metadata/properties" ma:root="true" ma:fieldsID="97a570d36a9bfe7447b480bcbafe877e" ns3:_="" ns4:_="">
    <xsd:import namespace="db33437f-65a5-48c5-b537-19efd290f967"/>
    <xsd:import namespace="6f846979-0e6f-42ff-8b87-e1893efeda99"/>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33437f-65a5-48c5-b537-19efd290f967"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67E680D-AC5B-4E66-8A1E-AB2F09A6ED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b33437f-65a5-48c5-b537-19efd290f967"/>
    <ds:schemaRef ds:uri="6f846979-0e6f-42ff-8b87-e1893efeda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C8B4B51-588A-4193-AB4E-12963BE166E2}">
  <ds:schemaRefs>
    <ds:schemaRef ds:uri="6f846979-0e6f-42ff-8b87-e1893efeda99"/>
    <ds:schemaRef ds:uri="http://schemas.microsoft.com/office/2006/metadata/properties"/>
    <ds:schemaRef ds:uri="http://purl.org/dc/dcmitype/"/>
    <ds:schemaRef ds:uri="http://schemas.microsoft.com/office/2006/documentManagement/types"/>
    <ds:schemaRef ds:uri="http://purl.org/dc/terms/"/>
    <ds:schemaRef ds:uri="http://schemas.microsoft.com/office/infopath/2007/PartnerControls"/>
    <ds:schemaRef ds:uri="http://purl.org/dc/elements/1.1/"/>
    <ds:schemaRef ds:uri="http://www.w3.org/XML/1998/namespace"/>
    <ds:schemaRef ds:uri="http://schemas.openxmlformats.org/package/2006/metadata/core-properties"/>
    <ds:schemaRef ds:uri="db33437f-65a5-48c5-b537-19efd290f967"/>
  </ds:schemaRefs>
</ds:datastoreItem>
</file>

<file path=customXml/itemProps3.xml><?xml version="1.0" encoding="utf-8"?>
<ds:datastoreItem xmlns:ds="http://schemas.openxmlformats.org/officeDocument/2006/customXml" ds:itemID="{6116A6EE-9C71-4CA8-B83C-FAA2FE0E539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5805</TotalTime>
  <Words>674</Words>
  <Application>Microsoft Office PowerPoint</Application>
  <PresentationFormat>全屏显示(4:3)</PresentationFormat>
  <Paragraphs>50</Paragraphs>
  <Slides>12</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12</vt:i4>
      </vt:variant>
    </vt:vector>
  </HeadingPairs>
  <TitlesOfParts>
    <vt:vector size="17" baseType="lpstr">
      <vt:lpstr>Arial Unicode MS</vt:lpstr>
      <vt:lpstr>宋体</vt:lpstr>
      <vt:lpstr>Arial</vt:lpstr>
      <vt:lpstr>Calibri</vt:lpstr>
      <vt:lpstr>Office 主题</vt:lpstr>
      <vt:lpstr>3GPP TSG-RAN WG4 Meeting #95-e Electronic Meeting, 25 May – 5 June, 2020</vt:lpstr>
      <vt:lpstr>Definition of intra/inter-frequency measurement</vt:lpstr>
      <vt:lpstr>Scenarios for the requirements</vt:lpstr>
      <vt:lpstr>Measurement period for RSTD</vt:lpstr>
      <vt:lpstr>Measurement period for UE Rx-Tx time difference</vt:lpstr>
      <vt:lpstr>Measurement capability</vt:lpstr>
      <vt:lpstr>Reporting criteria</vt:lpstr>
      <vt:lpstr>Side condition</vt:lpstr>
      <vt:lpstr>Measurement accuracy (1)</vt:lpstr>
      <vt:lpstr>Measurement accuracy (2)</vt:lpstr>
      <vt:lpstr>Report mapping</vt:lpstr>
      <vt:lpstr>MG and Scheduling restriction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TSG-RAN WG4</dc:title>
  <dc:creator>Huawei</dc:creator>
  <cp:lastModifiedBy>Huawei</cp:lastModifiedBy>
  <cp:revision>264</cp:revision>
  <dcterms:created xsi:type="dcterms:W3CDTF">2016-01-12T08:39:50Z</dcterms:created>
  <dcterms:modified xsi:type="dcterms:W3CDTF">2020-06-02T17:34:04Z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(3)UlQCbH8+njOX4Lmyu5V8GXYUR16tdb3WBVtHDmvVaJAGXV9XkZX/EpoCqtTtW9VXYrbifNSP
a7+Pf4YG+xgP4BDB1hxlY293Fmfa1kqA7ic5/sRjwb/4H1j5uU9QQcmaMyNknZbXSp0wJnwF
kPCTRGaeLgQq7Vqa35cU+TQhU+ACSp+TCrQQbhSTJu3vCT1G+NR7YV5HJtfd6fLXwUiu4S90
u5G3HnHpyVKLESCcUE</vt:lpwstr>
  </property>
  <property fmtid="{D5CDD505-2E9C-101B-9397-08002B2CF9AE}" pid="3" name="_2015_ms_pID_7253431">
    <vt:lpwstr>e6GDxdKaYeYtrjWylL7EBpH/dGbGo6yrGHj311IAPiAwAlx/dub8Q8
lxWA6t0Se7FX6KnMOVeAP3fa1L55fZBmVawfhYjUpcon7mdyNkN7Y0h/gWJ1A6INBfEjyLfV
Vkv+qF7m35L/KlmasNR8kClyuX5frXv9mq9vwYCQhatSWarcqW0KjvXm+iWlPdZthFQz8lsJ
rYnDaz7Y83Cpe2N8XNaGx8qMSPb9CmSIqvdr</vt:lpwstr>
  </property>
  <property fmtid="{D5CDD505-2E9C-101B-9397-08002B2CF9AE}" pid="4" name="_2015_ms_pID_7253432">
    <vt:lpwstr>9HdMISowIygjwabJCvOK/AK9BFDDyoZwhPae
AI19C7Rr8K7CBsiHqIadwcYEPNhXIHPu4l4wPLoTSdGsbhWVPbA=</vt:lpwstr>
  </property>
  <property fmtid="{D5CDD505-2E9C-101B-9397-08002B2CF9AE}" pid="5" name="ContentTypeId">
    <vt:lpwstr>0x0101003AA7AC0C743A294CADF60F661720E3E6</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1590454755</vt:lpwstr>
  </property>
</Properties>
</file>