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2"/>
  </p:notesMasterIdLst>
  <p:sldIdLst>
    <p:sldId id="280" r:id="rId5"/>
    <p:sldId id="291" r:id="rId6"/>
    <p:sldId id="292" r:id="rId7"/>
    <p:sldId id="293" r:id="rId8"/>
    <p:sldId id="297" r:id="rId9"/>
    <p:sldId id="283" r:id="rId10"/>
    <p:sldId id="287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Zander, Olof" initials="ZO" lastIdx="1" clrIdx="0">
    <p:extLst>
      <p:ext uri="{19B8F6BF-5375-455C-9EA6-DF929625EA0E}">
        <p15:presenceInfo xmlns:p15="http://schemas.microsoft.com/office/powerpoint/2012/main" userId="S::Olof.Zander@sony.com::39f36065-f719-4b8c-a292-59698f52d5a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DAEEF3"/>
    <a:srgbClr val="DAEE7B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65" autoAdjust="0"/>
    <p:restoredTop sz="90157" autoAdjust="0"/>
  </p:normalViewPr>
  <p:slideViewPr>
    <p:cSldViewPr snapToGrid="0">
      <p:cViewPr varScale="1">
        <p:scale>
          <a:sx n="67" d="100"/>
          <a:sy n="67" d="100"/>
        </p:scale>
        <p:origin x="652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umant Iyer" userId="913335bb-3b58-4b6e-abaa-4eed84b2043c" providerId="ADAL" clId="{30067A98-F7E9-48A7-8BFB-44174A530713}"/>
    <pc:docChg chg="undo custSel addSld delSld modSld sldOrd">
      <pc:chgData name="Sumant Iyer" userId="913335bb-3b58-4b6e-abaa-4eed84b2043c" providerId="ADAL" clId="{30067A98-F7E9-48A7-8BFB-44174A530713}" dt="2020-05-29T04:51:59.438" v="1639" actId="20577"/>
      <pc:docMkLst>
        <pc:docMk/>
      </pc:docMkLst>
      <pc:sldChg chg="modSp mod">
        <pc:chgData name="Sumant Iyer" userId="913335bb-3b58-4b6e-abaa-4eed84b2043c" providerId="ADAL" clId="{30067A98-F7E9-48A7-8BFB-44174A530713}" dt="2020-05-29T03:48:18.065" v="22" actId="20577"/>
        <pc:sldMkLst>
          <pc:docMk/>
          <pc:sldMk cId="2072106534" sldId="280"/>
        </pc:sldMkLst>
        <pc:spChg chg="mod">
          <ac:chgData name="Sumant Iyer" userId="913335bb-3b58-4b6e-abaa-4eed84b2043c" providerId="ADAL" clId="{30067A98-F7E9-48A7-8BFB-44174A530713}" dt="2020-05-29T03:48:09.549" v="14" actId="20577"/>
          <ac:spMkLst>
            <pc:docMk/>
            <pc:sldMk cId="2072106534" sldId="280"/>
            <ac:spMk id="2" creationId="{00000000-0000-0000-0000-000000000000}"/>
          </ac:spMkLst>
        </pc:spChg>
        <pc:spChg chg="mod">
          <ac:chgData name="Sumant Iyer" userId="913335bb-3b58-4b6e-abaa-4eed84b2043c" providerId="ADAL" clId="{30067A98-F7E9-48A7-8BFB-44174A530713}" dt="2020-05-29T03:48:18.065" v="22" actId="20577"/>
          <ac:spMkLst>
            <pc:docMk/>
            <pc:sldMk cId="2072106534" sldId="280"/>
            <ac:spMk id="3" creationId="{00000000-0000-0000-0000-000000000000}"/>
          </ac:spMkLst>
        </pc:spChg>
      </pc:sldChg>
      <pc:sldChg chg="delSp modSp mod">
        <pc:chgData name="Sumant Iyer" userId="913335bb-3b58-4b6e-abaa-4eed84b2043c" providerId="ADAL" clId="{30067A98-F7E9-48A7-8BFB-44174A530713}" dt="2020-05-29T04:51:59.438" v="1639" actId="20577"/>
        <pc:sldMkLst>
          <pc:docMk/>
          <pc:sldMk cId="2572963564" sldId="282"/>
        </pc:sldMkLst>
        <pc:spChg chg="mod">
          <ac:chgData name="Sumant Iyer" userId="913335bb-3b58-4b6e-abaa-4eed84b2043c" providerId="ADAL" clId="{30067A98-F7E9-48A7-8BFB-44174A530713}" dt="2020-05-29T04:51:59.438" v="1639" actId="20577"/>
          <ac:spMkLst>
            <pc:docMk/>
            <pc:sldMk cId="2572963564" sldId="282"/>
            <ac:spMk id="3" creationId="{89FEB596-98D6-4046-98CD-784653D5AED3}"/>
          </ac:spMkLst>
        </pc:spChg>
        <pc:grpChg chg="del">
          <ac:chgData name="Sumant Iyer" userId="913335bb-3b58-4b6e-abaa-4eed84b2043c" providerId="ADAL" clId="{30067A98-F7E9-48A7-8BFB-44174A530713}" dt="2020-05-29T03:48:31.261" v="23" actId="478"/>
          <ac:grpSpMkLst>
            <pc:docMk/>
            <pc:sldMk cId="2572963564" sldId="282"/>
            <ac:grpSpMk id="5" creationId="{1FA5EAFA-007D-44FE-B757-638E93B56B5B}"/>
          </ac:grpSpMkLst>
        </pc:grpChg>
        <pc:cxnChg chg="mod">
          <ac:chgData name="Sumant Iyer" userId="913335bb-3b58-4b6e-abaa-4eed84b2043c" providerId="ADAL" clId="{30067A98-F7E9-48A7-8BFB-44174A530713}" dt="2020-05-29T03:48:31.261" v="23" actId="478"/>
          <ac:cxnSpMkLst>
            <pc:docMk/>
            <pc:sldMk cId="2572963564" sldId="282"/>
            <ac:cxnSpMk id="12" creationId="{0006A356-7D6C-4461-A410-7AC9A1974FA4}"/>
          </ac:cxnSpMkLst>
        </pc:cxnChg>
        <pc:cxnChg chg="mod">
          <ac:chgData name="Sumant Iyer" userId="913335bb-3b58-4b6e-abaa-4eed84b2043c" providerId="ADAL" clId="{30067A98-F7E9-48A7-8BFB-44174A530713}" dt="2020-05-29T03:48:31.261" v="23" actId="478"/>
          <ac:cxnSpMkLst>
            <pc:docMk/>
            <pc:sldMk cId="2572963564" sldId="282"/>
            <ac:cxnSpMk id="28" creationId="{9D2F7AFC-656C-4593-BDAD-9EFBE85076E4}"/>
          </ac:cxnSpMkLst>
        </pc:cxnChg>
        <pc:cxnChg chg="mod">
          <ac:chgData name="Sumant Iyer" userId="913335bb-3b58-4b6e-abaa-4eed84b2043c" providerId="ADAL" clId="{30067A98-F7E9-48A7-8BFB-44174A530713}" dt="2020-05-29T03:48:31.261" v="23" actId="478"/>
          <ac:cxnSpMkLst>
            <pc:docMk/>
            <pc:sldMk cId="2572963564" sldId="282"/>
            <ac:cxnSpMk id="29" creationId="{47E6B742-27C4-42EC-A074-D559B6F27786}"/>
          </ac:cxnSpMkLst>
        </pc:cxnChg>
        <pc:cxnChg chg="mod">
          <ac:chgData name="Sumant Iyer" userId="913335bb-3b58-4b6e-abaa-4eed84b2043c" providerId="ADAL" clId="{30067A98-F7E9-48A7-8BFB-44174A530713}" dt="2020-05-29T03:48:31.261" v="23" actId="478"/>
          <ac:cxnSpMkLst>
            <pc:docMk/>
            <pc:sldMk cId="2572963564" sldId="282"/>
            <ac:cxnSpMk id="35" creationId="{B24BF18B-CABB-41BF-84BD-E90D5AB8CC8E}"/>
          </ac:cxnSpMkLst>
        </pc:cxnChg>
      </pc:sldChg>
      <pc:sldChg chg="modSp mod">
        <pc:chgData name="Sumant Iyer" userId="913335bb-3b58-4b6e-abaa-4eed84b2043c" providerId="ADAL" clId="{30067A98-F7E9-48A7-8BFB-44174A530713}" dt="2020-05-29T04:48:53.352" v="1346" actId="20577"/>
        <pc:sldMkLst>
          <pc:docMk/>
          <pc:sldMk cId="1051026934" sldId="283"/>
        </pc:sldMkLst>
        <pc:spChg chg="mod">
          <ac:chgData name="Sumant Iyer" userId="913335bb-3b58-4b6e-abaa-4eed84b2043c" providerId="ADAL" clId="{30067A98-F7E9-48A7-8BFB-44174A530713}" dt="2020-05-29T04:04:09.641" v="323" actId="20577"/>
          <ac:spMkLst>
            <pc:docMk/>
            <pc:sldMk cId="1051026934" sldId="283"/>
            <ac:spMk id="2" creationId="{980D2FA9-E294-4EED-9743-0AD5D3BF41A9}"/>
          </ac:spMkLst>
        </pc:spChg>
        <pc:spChg chg="mod">
          <ac:chgData name="Sumant Iyer" userId="913335bb-3b58-4b6e-abaa-4eed84b2043c" providerId="ADAL" clId="{30067A98-F7E9-48A7-8BFB-44174A530713}" dt="2020-05-29T04:48:53.352" v="1346" actId="20577"/>
          <ac:spMkLst>
            <pc:docMk/>
            <pc:sldMk cId="1051026934" sldId="283"/>
            <ac:spMk id="3" creationId="{FF1ACB1B-0073-4B26-BEB8-E529B5482AE5}"/>
          </ac:spMkLst>
        </pc:spChg>
      </pc:sldChg>
      <pc:sldChg chg="del">
        <pc:chgData name="Sumant Iyer" userId="913335bb-3b58-4b6e-abaa-4eed84b2043c" providerId="ADAL" clId="{30067A98-F7E9-48A7-8BFB-44174A530713}" dt="2020-05-29T04:28:21.356" v="854" actId="47"/>
        <pc:sldMkLst>
          <pc:docMk/>
          <pc:sldMk cId="3275152175" sldId="284"/>
        </pc:sldMkLst>
      </pc:sldChg>
      <pc:sldChg chg="del">
        <pc:chgData name="Sumant Iyer" userId="913335bb-3b58-4b6e-abaa-4eed84b2043c" providerId="ADAL" clId="{30067A98-F7E9-48A7-8BFB-44174A530713}" dt="2020-05-29T04:28:22.357" v="855" actId="47"/>
        <pc:sldMkLst>
          <pc:docMk/>
          <pc:sldMk cId="3877190792" sldId="285"/>
        </pc:sldMkLst>
      </pc:sldChg>
      <pc:sldChg chg="modSp add del mod">
        <pc:chgData name="Sumant Iyer" userId="913335bb-3b58-4b6e-abaa-4eed84b2043c" providerId="ADAL" clId="{30067A98-F7E9-48A7-8BFB-44174A530713}" dt="2020-05-29T04:31:03.706" v="878" actId="20577"/>
        <pc:sldMkLst>
          <pc:docMk/>
          <pc:sldMk cId="1584881940" sldId="286"/>
        </pc:sldMkLst>
        <pc:spChg chg="mod">
          <ac:chgData name="Sumant Iyer" userId="913335bb-3b58-4b6e-abaa-4eed84b2043c" providerId="ADAL" clId="{30067A98-F7E9-48A7-8BFB-44174A530713}" dt="2020-05-29T04:31:03.706" v="878" actId="20577"/>
          <ac:spMkLst>
            <pc:docMk/>
            <pc:sldMk cId="1584881940" sldId="286"/>
            <ac:spMk id="3" creationId="{7CD5EE45-8780-4F2E-A7FD-DDE9B0755005}"/>
          </ac:spMkLst>
        </pc:spChg>
      </pc:sldChg>
      <pc:sldChg chg="addSp delSp modSp add mod">
        <pc:chgData name="Sumant Iyer" userId="913335bb-3b58-4b6e-abaa-4eed84b2043c" providerId="ADAL" clId="{30067A98-F7E9-48A7-8BFB-44174A530713}" dt="2020-05-29T04:50:48.357" v="1579" actId="113"/>
        <pc:sldMkLst>
          <pc:docMk/>
          <pc:sldMk cId="3455859303" sldId="287"/>
        </pc:sldMkLst>
        <pc:spChg chg="mod">
          <ac:chgData name="Sumant Iyer" userId="913335bb-3b58-4b6e-abaa-4eed84b2043c" providerId="ADAL" clId="{30067A98-F7E9-48A7-8BFB-44174A530713}" dt="2020-05-29T04:49:09.904" v="1366" actId="20577"/>
          <ac:spMkLst>
            <pc:docMk/>
            <pc:sldMk cId="3455859303" sldId="287"/>
            <ac:spMk id="2" creationId="{980D2FA9-E294-4EED-9743-0AD5D3BF41A9}"/>
          </ac:spMkLst>
        </pc:spChg>
        <pc:spChg chg="mod">
          <ac:chgData name="Sumant Iyer" userId="913335bb-3b58-4b6e-abaa-4eed84b2043c" providerId="ADAL" clId="{30067A98-F7E9-48A7-8BFB-44174A530713}" dt="2020-05-29T04:50:48.357" v="1579" actId="113"/>
          <ac:spMkLst>
            <pc:docMk/>
            <pc:sldMk cId="3455859303" sldId="287"/>
            <ac:spMk id="3" creationId="{FF1ACB1B-0073-4B26-BEB8-E529B5482AE5}"/>
          </ac:spMkLst>
        </pc:spChg>
        <pc:spChg chg="add del mod">
          <ac:chgData name="Sumant Iyer" userId="913335bb-3b58-4b6e-abaa-4eed84b2043c" providerId="ADAL" clId="{30067A98-F7E9-48A7-8BFB-44174A530713}" dt="2020-05-29T04:47:21.090" v="1328"/>
          <ac:spMkLst>
            <pc:docMk/>
            <pc:sldMk cId="3455859303" sldId="287"/>
            <ac:spMk id="5" creationId="{ED77FF83-5537-4F65-92C7-BC84DC11AEAA}"/>
          </ac:spMkLst>
        </pc:spChg>
      </pc:sldChg>
      <pc:sldChg chg="modSp add mod ord">
        <pc:chgData name="Sumant Iyer" userId="913335bb-3b58-4b6e-abaa-4eed84b2043c" providerId="ADAL" clId="{30067A98-F7E9-48A7-8BFB-44174A530713}" dt="2020-05-29T04:48:55.266" v="1348"/>
        <pc:sldMkLst>
          <pc:docMk/>
          <pc:sldMk cId="3552157881" sldId="288"/>
        </pc:sldMkLst>
        <pc:spChg chg="mod">
          <ac:chgData name="Sumant Iyer" userId="913335bb-3b58-4b6e-abaa-4eed84b2043c" providerId="ADAL" clId="{30067A98-F7E9-48A7-8BFB-44174A530713}" dt="2020-05-29T04:48:39.600" v="1343" actId="20577"/>
          <ac:spMkLst>
            <pc:docMk/>
            <pc:sldMk cId="3552157881" sldId="288"/>
            <ac:spMk id="3" creationId="{FF1ACB1B-0073-4B26-BEB8-E529B5482AE5}"/>
          </ac:spMkLst>
        </pc:spChg>
      </pc:sldChg>
    </pc:docChg>
  </pc:docChgLst>
  <pc:docChgLst>
    <pc:chgData name="Sumant Iyer" userId="913335bb-3b58-4b6e-abaa-4eed84b2043c" providerId="ADAL" clId="{34E187D4-779F-4CCC-9B47-89AAB26CA05F}"/>
    <pc:docChg chg="modSld">
      <pc:chgData name="Sumant Iyer" userId="913335bb-3b58-4b6e-abaa-4eed84b2043c" providerId="ADAL" clId="{34E187D4-779F-4CCC-9B47-89AAB26CA05F}" dt="2020-06-02T03:18:40.977" v="36" actId="20577"/>
      <pc:docMkLst>
        <pc:docMk/>
      </pc:docMkLst>
      <pc:sldChg chg="modSp mod">
        <pc:chgData name="Sumant Iyer" userId="913335bb-3b58-4b6e-abaa-4eed84b2043c" providerId="ADAL" clId="{34E187D4-779F-4CCC-9B47-89AAB26CA05F}" dt="2020-06-01T16:08:22.224" v="7" actId="20577"/>
        <pc:sldMkLst>
          <pc:docMk/>
          <pc:sldMk cId="2072106534" sldId="280"/>
        </pc:sldMkLst>
        <pc:spChg chg="mod">
          <ac:chgData name="Sumant Iyer" userId="913335bb-3b58-4b6e-abaa-4eed84b2043c" providerId="ADAL" clId="{34E187D4-779F-4CCC-9B47-89AAB26CA05F}" dt="2020-06-01T16:08:22.224" v="7" actId="20577"/>
          <ac:spMkLst>
            <pc:docMk/>
            <pc:sldMk cId="2072106534" sldId="280"/>
            <ac:spMk id="5" creationId="{00000000-0000-0000-0000-000000000000}"/>
          </ac:spMkLst>
        </pc:spChg>
      </pc:sldChg>
      <pc:sldChg chg="modSp mod">
        <pc:chgData name="Sumant Iyer" userId="913335bb-3b58-4b6e-abaa-4eed84b2043c" providerId="ADAL" clId="{34E187D4-779F-4CCC-9B47-89AAB26CA05F}" dt="2020-06-02T03:18:34.725" v="34" actId="20577"/>
        <pc:sldMkLst>
          <pc:docMk/>
          <pc:sldMk cId="1051026934" sldId="283"/>
        </pc:sldMkLst>
        <pc:spChg chg="mod">
          <ac:chgData name="Sumant Iyer" userId="913335bb-3b58-4b6e-abaa-4eed84b2043c" providerId="ADAL" clId="{34E187D4-779F-4CCC-9B47-89AAB26CA05F}" dt="2020-06-02T03:18:34.725" v="34" actId="20577"/>
          <ac:spMkLst>
            <pc:docMk/>
            <pc:sldMk cId="1051026934" sldId="283"/>
            <ac:spMk id="2" creationId="{980D2FA9-E294-4EED-9743-0AD5D3BF41A9}"/>
          </ac:spMkLst>
        </pc:spChg>
      </pc:sldChg>
      <pc:sldChg chg="modSp mod">
        <pc:chgData name="Sumant Iyer" userId="913335bb-3b58-4b6e-abaa-4eed84b2043c" providerId="ADAL" clId="{34E187D4-779F-4CCC-9B47-89AAB26CA05F}" dt="2020-06-02T03:18:40.977" v="36" actId="20577"/>
        <pc:sldMkLst>
          <pc:docMk/>
          <pc:sldMk cId="3455859303" sldId="287"/>
        </pc:sldMkLst>
        <pc:spChg chg="mod">
          <ac:chgData name="Sumant Iyer" userId="913335bb-3b58-4b6e-abaa-4eed84b2043c" providerId="ADAL" clId="{34E187D4-779F-4CCC-9B47-89AAB26CA05F}" dt="2020-06-02T03:18:40.977" v="36" actId="20577"/>
          <ac:spMkLst>
            <pc:docMk/>
            <pc:sldMk cId="3455859303" sldId="287"/>
            <ac:spMk id="2" creationId="{980D2FA9-E294-4EED-9743-0AD5D3BF41A9}"/>
          </ac:spMkLst>
        </pc:spChg>
      </pc:sldChg>
      <pc:sldChg chg="modSp mod">
        <pc:chgData name="Sumant Iyer" userId="913335bb-3b58-4b6e-abaa-4eed84b2043c" providerId="ADAL" clId="{34E187D4-779F-4CCC-9B47-89AAB26CA05F}" dt="2020-06-01T16:10:21.298" v="31" actId="20577"/>
        <pc:sldMkLst>
          <pc:docMk/>
          <pc:sldMk cId="1237530594" sldId="293"/>
        </pc:sldMkLst>
        <pc:spChg chg="mod">
          <ac:chgData name="Sumant Iyer" userId="913335bb-3b58-4b6e-abaa-4eed84b2043c" providerId="ADAL" clId="{34E187D4-779F-4CCC-9B47-89AAB26CA05F}" dt="2020-06-01T16:10:21.298" v="31" actId="20577"/>
          <ac:spMkLst>
            <pc:docMk/>
            <pc:sldMk cId="1237530594" sldId="293"/>
            <ac:spMk id="3" creationId="{89FEB596-98D6-4046-98CD-784653D5AED3}"/>
          </ac:spMkLst>
        </pc:spChg>
      </pc:sldChg>
    </pc:docChg>
  </pc:docChgLst>
  <pc:docChgLst>
    <pc:chgData name="Sumant Iyer" userId="913335bb-3b58-4b6e-abaa-4eed84b2043c" providerId="ADAL" clId="{9651840A-28DB-40C1-90D8-4DDA9D1FBC7A}"/>
    <pc:docChg chg="undo redo custSel addSld delSld modSld sldOrd">
      <pc:chgData name="Sumant Iyer" userId="913335bb-3b58-4b6e-abaa-4eed84b2043c" providerId="ADAL" clId="{9651840A-28DB-40C1-90D8-4DDA9D1FBC7A}" dt="2020-05-31T16:56:19.159" v="7488" actId="113"/>
      <pc:docMkLst>
        <pc:docMk/>
      </pc:docMkLst>
      <pc:sldChg chg="modSp mod">
        <pc:chgData name="Sumant Iyer" userId="913335bb-3b58-4b6e-abaa-4eed84b2043c" providerId="ADAL" clId="{9651840A-28DB-40C1-90D8-4DDA9D1FBC7A}" dt="2020-05-30T21:38:03.701" v="6247" actId="20577"/>
        <pc:sldMkLst>
          <pc:docMk/>
          <pc:sldMk cId="2072106534" sldId="280"/>
        </pc:sldMkLst>
        <pc:spChg chg="mod">
          <ac:chgData name="Sumant Iyer" userId="913335bb-3b58-4b6e-abaa-4eed84b2043c" providerId="ADAL" clId="{9651840A-28DB-40C1-90D8-4DDA9D1FBC7A}" dt="2020-05-29T22:43:33.661" v="0"/>
          <ac:spMkLst>
            <pc:docMk/>
            <pc:sldMk cId="2072106534" sldId="280"/>
            <ac:spMk id="2" creationId="{00000000-0000-0000-0000-000000000000}"/>
          </ac:spMkLst>
        </pc:spChg>
        <pc:spChg chg="mod">
          <ac:chgData name="Sumant Iyer" userId="913335bb-3b58-4b6e-abaa-4eed84b2043c" providerId="ADAL" clId="{9651840A-28DB-40C1-90D8-4DDA9D1FBC7A}" dt="2020-05-30T21:38:03.701" v="6247" actId="20577"/>
          <ac:spMkLst>
            <pc:docMk/>
            <pc:sldMk cId="2072106534" sldId="280"/>
            <ac:spMk id="3" creationId="{00000000-0000-0000-0000-000000000000}"/>
          </ac:spMkLst>
        </pc:spChg>
        <pc:spChg chg="mod">
          <ac:chgData name="Sumant Iyer" userId="913335bb-3b58-4b6e-abaa-4eed84b2043c" providerId="ADAL" clId="{9651840A-28DB-40C1-90D8-4DDA9D1FBC7A}" dt="2020-05-30T21:37:54.214" v="6234" actId="14100"/>
          <ac:spMkLst>
            <pc:docMk/>
            <pc:sldMk cId="2072106534" sldId="280"/>
            <ac:spMk id="5" creationId="{00000000-0000-0000-0000-000000000000}"/>
          </ac:spMkLst>
        </pc:spChg>
      </pc:sldChg>
      <pc:sldChg chg="addSp delSp modSp del mod ord">
        <pc:chgData name="Sumant Iyer" userId="913335bb-3b58-4b6e-abaa-4eed84b2043c" providerId="ADAL" clId="{9651840A-28DB-40C1-90D8-4DDA9D1FBC7A}" dt="2020-05-30T18:24:18.193" v="4064" actId="47"/>
        <pc:sldMkLst>
          <pc:docMk/>
          <pc:sldMk cId="2572963564" sldId="282"/>
        </pc:sldMkLst>
        <pc:spChg chg="mod">
          <ac:chgData name="Sumant Iyer" userId="913335bb-3b58-4b6e-abaa-4eed84b2043c" providerId="ADAL" clId="{9651840A-28DB-40C1-90D8-4DDA9D1FBC7A}" dt="2020-05-30T16:39:52.773" v="2658" actId="20577"/>
          <ac:spMkLst>
            <pc:docMk/>
            <pc:sldMk cId="2572963564" sldId="282"/>
            <ac:spMk id="2" creationId="{033ACB96-5EB9-4B53-9E45-26131119450E}"/>
          </ac:spMkLst>
        </pc:spChg>
        <pc:spChg chg="mod">
          <ac:chgData name="Sumant Iyer" userId="913335bb-3b58-4b6e-abaa-4eed84b2043c" providerId="ADAL" clId="{9651840A-28DB-40C1-90D8-4DDA9D1FBC7A}" dt="2020-05-30T01:29:43.326" v="1923" actId="27636"/>
          <ac:spMkLst>
            <pc:docMk/>
            <pc:sldMk cId="2572963564" sldId="282"/>
            <ac:spMk id="3" creationId="{89FEB596-98D6-4046-98CD-784653D5AED3}"/>
          </ac:spMkLst>
        </pc:spChg>
        <pc:picChg chg="add del mod">
          <ac:chgData name="Sumant Iyer" userId="913335bb-3b58-4b6e-abaa-4eed84b2043c" providerId="ADAL" clId="{9651840A-28DB-40C1-90D8-4DDA9D1FBC7A}" dt="2020-05-29T22:50:02.270" v="248" actId="21"/>
          <ac:picMkLst>
            <pc:docMk/>
            <pc:sldMk cId="2572963564" sldId="282"/>
            <ac:picMk id="5" creationId="{DD28DBA7-D477-44D4-AE16-864653188160}"/>
          </ac:picMkLst>
        </pc:picChg>
        <pc:picChg chg="add del mod">
          <ac:chgData name="Sumant Iyer" userId="913335bb-3b58-4b6e-abaa-4eed84b2043c" providerId="ADAL" clId="{9651840A-28DB-40C1-90D8-4DDA9D1FBC7A}" dt="2020-05-29T22:50:31.931" v="252" actId="478"/>
          <ac:picMkLst>
            <pc:docMk/>
            <pc:sldMk cId="2572963564" sldId="282"/>
            <ac:picMk id="6" creationId="{46BFC8F3-6457-43CA-88E5-6ABCB6476A4D}"/>
          </ac:picMkLst>
        </pc:picChg>
      </pc:sldChg>
      <pc:sldChg chg="addSp modSp add del mod">
        <pc:chgData name="Sumant Iyer" userId="913335bb-3b58-4b6e-abaa-4eed84b2043c" providerId="ADAL" clId="{9651840A-28DB-40C1-90D8-4DDA9D1FBC7A}" dt="2020-05-31T16:55:31.610" v="7487" actId="20577"/>
        <pc:sldMkLst>
          <pc:docMk/>
          <pc:sldMk cId="1051026934" sldId="283"/>
        </pc:sldMkLst>
        <pc:spChg chg="mod">
          <ac:chgData name="Sumant Iyer" userId="913335bb-3b58-4b6e-abaa-4eed84b2043c" providerId="ADAL" clId="{9651840A-28DB-40C1-90D8-4DDA9D1FBC7A}" dt="2020-05-30T20:29:43.973" v="5257" actId="20577"/>
          <ac:spMkLst>
            <pc:docMk/>
            <pc:sldMk cId="1051026934" sldId="283"/>
            <ac:spMk id="2" creationId="{980D2FA9-E294-4EED-9743-0AD5D3BF41A9}"/>
          </ac:spMkLst>
        </pc:spChg>
        <pc:spChg chg="mod">
          <ac:chgData name="Sumant Iyer" userId="913335bb-3b58-4b6e-abaa-4eed84b2043c" providerId="ADAL" clId="{9651840A-28DB-40C1-90D8-4DDA9D1FBC7A}" dt="2020-05-31T16:55:31.610" v="7487" actId="20577"/>
          <ac:spMkLst>
            <pc:docMk/>
            <pc:sldMk cId="1051026934" sldId="283"/>
            <ac:spMk id="3" creationId="{FF1ACB1B-0073-4B26-BEB8-E529B5482AE5}"/>
          </ac:spMkLst>
        </pc:spChg>
        <pc:spChg chg="add mod">
          <ac:chgData name="Sumant Iyer" userId="913335bb-3b58-4b6e-abaa-4eed84b2043c" providerId="ADAL" clId="{9651840A-28DB-40C1-90D8-4DDA9D1FBC7A}" dt="2020-05-30T20:50:44.423" v="5706"/>
          <ac:spMkLst>
            <pc:docMk/>
            <pc:sldMk cId="1051026934" sldId="283"/>
            <ac:spMk id="5" creationId="{BDE68E72-67A3-4AC2-81DB-372DFE2BB360}"/>
          </ac:spMkLst>
        </pc:spChg>
      </pc:sldChg>
      <pc:sldChg chg="del">
        <pc:chgData name="Sumant Iyer" userId="913335bb-3b58-4b6e-abaa-4eed84b2043c" providerId="ADAL" clId="{9651840A-28DB-40C1-90D8-4DDA9D1FBC7A}" dt="2020-05-30T21:24:55.278" v="6106" actId="47"/>
        <pc:sldMkLst>
          <pc:docMk/>
          <pc:sldMk cId="1584881940" sldId="286"/>
        </pc:sldMkLst>
      </pc:sldChg>
      <pc:sldChg chg="modSp mod">
        <pc:chgData name="Sumant Iyer" userId="913335bb-3b58-4b6e-abaa-4eed84b2043c" providerId="ADAL" clId="{9651840A-28DB-40C1-90D8-4DDA9D1FBC7A}" dt="2020-05-31T16:56:19.159" v="7488" actId="113"/>
        <pc:sldMkLst>
          <pc:docMk/>
          <pc:sldMk cId="3455859303" sldId="287"/>
        </pc:sldMkLst>
        <pc:spChg chg="mod">
          <ac:chgData name="Sumant Iyer" userId="913335bb-3b58-4b6e-abaa-4eed84b2043c" providerId="ADAL" clId="{9651840A-28DB-40C1-90D8-4DDA9D1FBC7A}" dt="2020-05-30T18:08:34.835" v="3511" actId="20577"/>
          <ac:spMkLst>
            <pc:docMk/>
            <pc:sldMk cId="3455859303" sldId="287"/>
            <ac:spMk id="2" creationId="{980D2FA9-E294-4EED-9743-0AD5D3BF41A9}"/>
          </ac:spMkLst>
        </pc:spChg>
        <pc:spChg chg="mod">
          <ac:chgData name="Sumant Iyer" userId="913335bb-3b58-4b6e-abaa-4eed84b2043c" providerId="ADAL" clId="{9651840A-28DB-40C1-90D8-4DDA9D1FBC7A}" dt="2020-05-31T16:56:19.159" v="7488" actId="113"/>
          <ac:spMkLst>
            <pc:docMk/>
            <pc:sldMk cId="3455859303" sldId="287"/>
            <ac:spMk id="3" creationId="{FF1ACB1B-0073-4B26-BEB8-E529B5482AE5}"/>
          </ac:spMkLst>
        </pc:spChg>
      </pc:sldChg>
      <pc:sldChg chg="del">
        <pc:chgData name="Sumant Iyer" userId="913335bb-3b58-4b6e-abaa-4eed84b2043c" providerId="ADAL" clId="{9651840A-28DB-40C1-90D8-4DDA9D1FBC7A}" dt="2020-05-30T18:07:43.475" v="3434" actId="47"/>
        <pc:sldMkLst>
          <pc:docMk/>
          <pc:sldMk cId="3552157881" sldId="288"/>
        </pc:sldMkLst>
      </pc:sldChg>
      <pc:sldChg chg="addSp delSp modSp add del mod">
        <pc:chgData name="Sumant Iyer" userId="913335bb-3b58-4b6e-abaa-4eed84b2043c" providerId="ADAL" clId="{9651840A-28DB-40C1-90D8-4DDA9D1FBC7A}" dt="2020-05-30T18:24:22.457" v="4065" actId="47"/>
        <pc:sldMkLst>
          <pc:docMk/>
          <pc:sldMk cId="2834114929" sldId="289"/>
        </pc:sldMkLst>
        <pc:spChg chg="mod">
          <ac:chgData name="Sumant Iyer" userId="913335bb-3b58-4b6e-abaa-4eed84b2043c" providerId="ADAL" clId="{9651840A-28DB-40C1-90D8-4DDA9D1FBC7A}" dt="2020-05-30T16:27:26.720" v="2090" actId="20577"/>
          <ac:spMkLst>
            <pc:docMk/>
            <pc:sldMk cId="2834114929" sldId="289"/>
            <ac:spMk id="2" creationId="{033ACB96-5EB9-4B53-9E45-26131119450E}"/>
          </ac:spMkLst>
        </pc:spChg>
        <pc:spChg chg="mod">
          <ac:chgData name="Sumant Iyer" userId="913335bb-3b58-4b6e-abaa-4eed84b2043c" providerId="ADAL" clId="{9651840A-28DB-40C1-90D8-4DDA9D1FBC7A}" dt="2020-05-30T16:36:08.705" v="2421" actId="27636"/>
          <ac:spMkLst>
            <pc:docMk/>
            <pc:sldMk cId="2834114929" sldId="289"/>
            <ac:spMk id="3" creationId="{89FEB596-98D6-4046-98CD-784653D5AED3}"/>
          </ac:spMkLst>
        </pc:spChg>
        <pc:spChg chg="add del mod">
          <ac:chgData name="Sumant Iyer" userId="913335bb-3b58-4b6e-abaa-4eed84b2043c" providerId="ADAL" clId="{9651840A-28DB-40C1-90D8-4DDA9D1FBC7A}" dt="2020-05-30T16:25:42.365" v="2075"/>
          <ac:spMkLst>
            <pc:docMk/>
            <pc:sldMk cId="2834114929" sldId="289"/>
            <ac:spMk id="12" creationId="{2890B94A-1174-4BE5-B6F7-2A7055B48417}"/>
          </ac:spMkLst>
        </pc:spChg>
        <pc:spChg chg="add del mod">
          <ac:chgData name="Sumant Iyer" userId="913335bb-3b58-4b6e-abaa-4eed84b2043c" providerId="ADAL" clId="{9651840A-28DB-40C1-90D8-4DDA9D1FBC7A}" dt="2020-05-30T16:25:42.365" v="2075"/>
          <ac:spMkLst>
            <pc:docMk/>
            <pc:sldMk cId="2834114929" sldId="289"/>
            <ac:spMk id="13" creationId="{98A85020-5A3A-407F-B0AF-B08C5811FA05}"/>
          </ac:spMkLst>
        </pc:spChg>
        <pc:spChg chg="add del mod">
          <ac:chgData name="Sumant Iyer" userId="913335bb-3b58-4b6e-abaa-4eed84b2043c" providerId="ADAL" clId="{9651840A-28DB-40C1-90D8-4DDA9D1FBC7A}" dt="2020-05-30T16:25:42.365" v="2075"/>
          <ac:spMkLst>
            <pc:docMk/>
            <pc:sldMk cId="2834114929" sldId="289"/>
            <ac:spMk id="14" creationId="{10425C91-CB59-4642-9DF7-8CC220BB1C4D}"/>
          </ac:spMkLst>
        </pc:spChg>
        <pc:spChg chg="add del mod">
          <ac:chgData name="Sumant Iyer" userId="913335bb-3b58-4b6e-abaa-4eed84b2043c" providerId="ADAL" clId="{9651840A-28DB-40C1-90D8-4DDA9D1FBC7A}" dt="2020-05-30T16:25:42.365" v="2075"/>
          <ac:spMkLst>
            <pc:docMk/>
            <pc:sldMk cId="2834114929" sldId="289"/>
            <ac:spMk id="15" creationId="{A53E8B02-2142-4090-9601-2C0FB88BABCB}"/>
          </ac:spMkLst>
        </pc:spChg>
        <pc:spChg chg="add del mod">
          <ac:chgData name="Sumant Iyer" userId="913335bb-3b58-4b6e-abaa-4eed84b2043c" providerId="ADAL" clId="{9651840A-28DB-40C1-90D8-4DDA9D1FBC7A}" dt="2020-05-30T16:25:42.365" v="2075"/>
          <ac:spMkLst>
            <pc:docMk/>
            <pc:sldMk cId="2834114929" sldId="289"/>
            <ac:spMk id="16" creationId="{2C86A1B8-72F8-49FA-AAB5-0FAD08BCC1B4}"/>
          </ac:spMkLst>
        </pc:spChg>
        <pc:spChg chg="mod">
          <ac:chgData name="Sumant Iyer" userId="913335bb-3b58-4b6e-abaa-4eed84b2043c" providerId="ADAL" clId="{9651840A-28DB-40C1-90D8-4DDA9D1FBC7A}" dt="2020-05-30T16:25:39.474" v="2074"/>
          <ac:spMkLst>
            <pc:docMk/>
            <pc:sldMk cId="2834114929" sldId="289"/>
            <ac:spMk id="18" creationId="{74C80E20-BAE8-49A6-823F-DE5CD6EBFD02}"/>
          </ac:spMkLst>
        </pc:spChg>
        <pc:spChg chg="mod">
          <ac:chgData name="Sumant Iyer" userId="913335bb-3b58-4b6e-abaa-4eed84b2043c" providerId="ADAL" clId="{9651840A-28DB-40C1-90D8-4DDA9D1FBC7A}" dt="2020-05-30T16:25:39.474" v="2074"/>
          <ac:spMkLst>
            <pc:docMk/>
            <pc:sldMk cId="2834114929" sldId="289"/>
            <ac:spMk id="19" creationId="{2767BB23-3584-4C4E-A12B-2647CE1869B9}"/>
          </ac:spMkLst>
        </pc:spChg>
        <pc:spChg chg="add del mod">
          <ac:chgData name="Sumant Iyer" userId="913335bb-3b58-4b6e-abaa-4eed84b2043c" providerId="ADAL" clId="{9651840A-28DB-40C1-90D8-4DDA9D1FBC7A}" dt="2020-05-30T16:25:42.365" v="2075"/>
          <ac:spMkLst>
            <pc:docMk/>
            <pc:sldMk cId="2834114929" sldId="289"/>
            <ac:spMk id="20" creationId="{1AA5467C-65EF-4B16-A877-584F18AC29C5}"/>
          </ac:spMkLst>
        </pc:spChg>
        <pc:spChg chg="add del mod">
          <ac:chgData name="Sumant Iyer" userId="913335bb-3b58-4b6e-abaa-4eed84b2043c" providerId="ADAL" clId="{9651840A-28DB-40C1-90D8-4DDA9D1FBC7A}" dt="2020-05-30T16:25:42.365" v="2075"/>
          <ac:spMkLst>
            <pc:docMk/>
            <pc:sldMk cId="2834114929" sldId="289"/>
            <ac:spMk id="21" creationId="{B8E000AB-36F9-473E-B21B-B2AED4287D1A}"/>
          </ac:spMkLst>
        </pc:spChg>
        <pc:spChg chg="add del mod">
          <ac:chgData name="Sumant Iyer" userId="913335bb-3b58-4b6e-abaa-4eed84b2043c" providerId="ADAL" clId="{9651840A-28DB-40C1-90D8-4DDA9D1FBC7A}" dt="2020-05-30T16:25:42.365" v="2075"/>
          <ac:spMkLst>
            <pc:docMk/>
            <pc:sldMk cId="2834114929" sldId="289"/>
            <ac:spMk id="22" creationId="{263A1525-7C7E-4641-8E0C-2646C2CDD4FF}"/>
          </ac:spMkLst>
        </pc:spChg>
        <pc:spChg chg="add del mod">
          <ac:chgData name="Sumant Iyer" userId="913335bb-3b58-4b6e-abaa-4eed84b2043c" providerId="ADAL" clId="{9651840A-28DB-40C1-90D8-4DDA9D1FBC7A}" dt="2020-05-30T16:25:42.365" v="2075"/>
          <ac:spMkLst>
            <pc:docMk/>
            <pc:sldMk cId="2834114929" sldId="289"/>
            <ac:spMk id="31" creationId="{82365832-3CB7-4122-B229-6C877E00E320}"/>
          </ac:spMkLst>
        </pc:spChg>
        <pc:spChg chg="add del mod">
          <ac:chgData name="Sumant Iyer" userId="913335bb-3b58-4b6e-abaa-4eed84b2043c" providerId="ADAL" clId="{9651840A-28DB-40C1-90D8-4DDA9D1FBC7A}" dt="2020-05-30T16:25:42.365" v="2075"/>
          <ac:spMkLst>
            <pc:docMk/>
            <pc:sldMk cId="2834114929" sldId="289"/>
            <ac:spMk id="32" creationId="{4987DB01-4BA5-4436-A42D-A70DD0594F79}"/>
          </ac:spMkLst>
        </pc:spChg>
        <pc:spChg chg="add del mod">
          <ac:chgData name="Sumant Iyer" userId="913335bb-3b58-4b6e-abaa-4eed84b2043c" providerId="ADAL" clId="{9651840A-28DB-40C1-90D8-4DDA9D1FBC7A}" dt="2020-05-30T16:25:42.365" v="2075"/>
          <ac:spMkLst>
            <pc:docMk/>
            <pc:sldMk cId="2834114929" sldId="289"/>
            <ac:spMk id="33" creationId="{644F89A9-D29D-4E7B-8C41-9C9CB4D7E4FF}"/>
          </ac:spMkLst>
        </pc:spChg>
        <pc:spChg chg="add del mod">
          <ac:chgData name="Sumant Iyer" userId="913335bb-3b58-4b6e-abaa-4eed84b2043c" providerId="ADAL" clId="{9651840A-28DB-40C1-90D8-4DDA9D1FBC7A}" dt="2020-05-30T16:25:42.365" v="2075"/>
          <ac:spMkLst>
            <pc:docMk/>
            <pc:sldMk cId="2834114929" sldId="289"/>
            <ac:spMk id="36" creationId="{8F012284-7485-477E-AC2F-4EDD6D0B2B23}"/>
          </ac:spMkLst>
        </pc:spChg>
        <pc:spChg chg="add del mod">
          <ac:chgData name="Sumant Iyer" userId="913335bb-3b58-4b6e-abaa-4eed84b2043c" providerId="ADAL" clId="{9651840A-28DB-40C1-90D8-4DDA9D1FBC7A}" dt="2020-05-30T16:25:42.365" v="2075"/>
          <ac:spMkLst>
            <pc:docMk/>
            <pc:sldMk cId="2834114929" sldId="289"/>
            <ac:spMk id="39" creationId="{A803A112-559F-4218-96F6-793340548BD0}"/>
          </ac:spMkLst>
        </pc:spChg>
        <pc:spChg chg="add del mod">
          <ac:chgData name="Sumant Iyer" userId="913335bb-3b58-4b6e-abaa-4eed84b2043c" providerId="ADAL" clId="{9651840A-28DB-40C1-90D8-4DDA9D1FBC7A}" dt="2020-05-30T16:25:42.365" v="2075"/>
          <ac:spMkLst>
            <pc:docMk/>
            <pc:sldMk cId="2834114929" sldId="289"/>
            <ac:spMk id="40" creationId="{F8F59DA9-95CC-468A-969D-12DDC2BA53FB}"/>
          </ac:spMkLst>
        </pc:spChg>
        <pc:spChg chg="add del mod">
          <ac:chgData name="Sumant Iyer" userId="913335bb-3b58-4b6e-abaa-4eed84b2043c" providerId="ADAL" clId="{9651840A-28DB-40C1-90D8-4DDA9D1FBC7A}" dt="2020-05-30T16:25:42.365" v="2075"/>
          <ac:spMkLst>
            <pc:docMk/>
            <pc:sldMk cId="2834114929" sldId="289"/>
            <ac:spMk id="41" creationId="{6CBDA29F-7A75-4375-97F7-8F83DDA05AF4}"/>
          </ac:spMkLst>
        </pc:spChg>
        <pc:spChg chg="add del mod">
          <ac:chgData name="Sumant Iyer" userId="913335bb-3b58-4b6e-abaa-4eed84b2043c" providerId="ADAL" clId="{9651840A-28DB-40C1-90D8-4DDA9D1FBC7A}" dt="2020-05-30T16:25:42.365" v="2075"/>
          <ac:spMkLst>
            <pc:docMk/>
            <pc:sldMk cId="2834114929" sldId="289"/>
            <ac:spMk id="42" creationId="{6A7402FA-13DB-4495-8ABE-A7C50142D902}"/>
          </ac:spMkLst>
        </pc:spChg>
        <pc:spChg chg="add del mod">
          <ac:chgData name="Sumant Iyer" userId="913335bb-3b58-4b6e-abaa-4eed84b2043c" providerId="ADAL" clId="{9651840A-28DB-40C1-90D8-4DDA9D1FBC7A}" dt="2020-05-30T16:25:42.365" v="2075"/>
          <ac:spMkLst>
            <pc:docMk/>
            <pc:sldMk cId="2834114929" sldId="289"/>
            <ac:spMk id="43" creationId="{BCCAE69E-E74A-484A-971A-B28E2212B29E}"/>
          </ac:spMkLst>
        </pc:spChg>
        <pc:spChg chg="add del mod">
          <ac:chgData name="Sumant Iyer" userId="913335bb-3b58-4b6e-abaa-4eed84b2043c" providerId="ADAL" clId="{9651840A-28DB-40C1-90D8-4DDA9D1FBC7A}" dt="2020-05-30T16:25:42.365" v="2075"/>
          <ac:spMkLst>
            <pc:docMk/>
            <pc:sldMk cId="2834114929" sldId="289"/>
            <ac:spMk id="44" creationId="{8EC7C81F-1742-407C-8077-CCA2444548CB}"/>
          </ac:spMkLst>
        </pc:spChg>
        <pc:spChg chg="add del mod">
          <ac:chgData name="Sumant Iyer" userId="913335bb-3b58-4b6e-abaa-4eed84b2043c" providerId="ADAL" clId="{9651840A-28DB-40C1-90D8-4DDA9D1FBC7A}" dt="2020-05-30T16:25:42.365" v="2075"/>
          <ac:spMkLst>
            <pc:docMk/>
            <pc:sldMk cId="2834114929" sldId="289"/>
            <ac:spMk id="45" creationId="{0F660F4F-8CA2-46F3-BFD0-624883B386CA}"/>
          </ac:spMkLst>
        </pc:spChg>
        <pc:spChg chg="add del mod">
          <ac:chgData name="Sumant Iyer" userId="913335bb-3b58-4b6e-abaa-4eed84b2043c" providerId="ADAL" clId="{9651840A-28DB-40C1-90D8-4DDA9D1FBC7A}" dt="2020-05-30T16:25:42.365" v="2075"/>
          <ac:spMkLst>
            <pc:docMk/>
            <pc:sldMk cId="2834114929" sldId="289"/>
            <ac:spMk id="46" creationId="{F8036B5E-82CC-469B-8FBE-EB855D4CDAE9}"/>
          </ac:spMkLst>
        </pc:spChg>
        <pc:spChg chg="add del mod">
          <ac:chgData name="Sumant Iyer" userId="913335bb-3b58-4b6e-abaa-4eed84b2043c" providerId="ADAL" clId="{9651840A-28DB-40C1-90D8-4DDA9D1FBC7A}" dt="2020-05-30T16:25:42.365" v="2075"/>
          <ac:spMkLst>
            <pc:docMk/>
            <pc:sldMk cId="2834114929" sldId="289"/>
            <ac:spMk id="47" creationId="{7E8D68F7-AF19-434A-8198-9B083D7CD9B4}"/>
          </ac:spMkLst>
        </pc:spChg>
        <pc:spChg chg="add del mod">
          <ac:chgData name="Sumant Iyer" userId="913335bb-3b58-4b6e-abaa-4eed84b2043c" providerId="ADAL" clId="{9651840A-28DB-40C1-90D8-4DDA9D1FBC7A}" dt="2020-05-30T16:25:42.365" v="2075"/>
          <ac:spMkLst>
            <pc:docMk/>
            <pc:sldMk cId="2834114929" sldId="289"/>
            <ac:spMk id="48" creationId="{FE739E1E-EE07-4B46-98FF-2103DE705DA6}"/>
          </ac:spMkLst>
        </pc:spChg>
        <pc:spChg chg="add del mod">
          <ac:chgData name="Sumant Iyer" userId="913335bb-3b58-4b6e-abaa-4eed84b2043c" providerId="ADAL" clId="{9651840A-28DB-40C1-90D8-4DDA9D1FBC7A}" dt="2020-05-30T16:25:42.365" v="2075"/>
          <ac:spMkLst>
            <pc:docMk/>
            <pc:sldMk cId="2834114929" sldId="289"/>
            <ac:spMk id="49" creationId="{B7D01CD3-C49A-4C82-BAF9-C928CF981594}"/>
          </ac:spMkLst>
        </pc:spChg>
        <pc:grpChg chg="add del mod">
          <ac:chgData name="Sumant Iyer" userId="913335bb-3b58-4b6e-abaa-4eed84b2043c" providerId="ADAL" clId="{9651840A-28DB-40C1-90D8-4DDA9D1FBC7A}" dt="2020-05-30T16:25:42.365" v="2075"/>
          <ac:grpSpMkLst>
            <pc:docMk/>
            <pc:sldMk cId="2834114929" sldId="289"/>
            <ac:grpSpMk id="17" creationId="{97986D53-0EF0-4B49-82FE-835F9B462747}"/>
          </ac:grpSpMkLst>
        </pc:grpChg>
        <pc:picChg chg="add del mod">
          <ac:chgData name="Sumant Iyer" userId="913335bb-3b58-4b6e-abaa-4eed84b2043c" providerId="ADAL" clId="{9651840A-28DB-40C1-90D8-4DDA9D1FBC7A}" dt="2020-05-30T01:27:49.498" v="1918" actId="478"/>
          <ac:picMkLst>
            <pc:docMk/>
            <pc:sldMk cId="2834114929" sldId="289"/>
            <ac:picMk id="5" creationId="{A1E8D04C-6645-40D7-9629-EEBBBD843457}"/>
          </ac:picMkLst>
        </pc:picChg>
        <pc:picChg chg="add del mod">
          <ac:chgData name="Sumant Iyer" userId="913335bb-3b58-4b6e-abaa-4eed84b2043c" providerId="ADAL" clId="{9651840A-28DB-40C1-90D8-4DDA9D1FBC7A}" dt="2020-05-30T01:27:16.613" v="1914" actId="478"/>
          <ac:picMkLst>
            <pc:docMk/>
            <pc:sldMk cId="2834114929" sldId="289"/>
            <ac:picMk id="6" creationId="{386E65B8-ED8E-443B-9A8D-DCC826EFAE55}"/>
          </ac:picMkLst>
        </pc:picChg>
        <pc:picChg chg="add del mod">
          <ac:chgData name="Sumant Iyer" userId="913335bb-3b58-4b6e-abaa-4eed84b2043c" providerId="ADAL" clId="{9651840A-28DB-40C1-90D8-4DDA9D1FBC7A}" dt="2020-05-30T01:32:16.674" v="1970" actId="478"/>
          <ac:picMkLst>
            <pc:docMk/>
            <pc:sldMk cId="2834114929" sldId="289"/>
            <ac:picMk id="7" creationId="{F34FFD10-99DB-4A96-A9B9-9E453CDC7E7A}"/>
          </ac:picMkLst>
        </pc:picChg>
        <pc:picChg chg="add del mod">
          <ac:chgData name="Sumant Iyer" userId="913335bb-3b58-4b6e-abaa-4eed84b2043c" providerId="ADAL" clId="{9651840A-28DB-40C1-90D8-4DDA9D1FBC7A}" dt="2020-05-30T01:32:24.549" v="1971" actId="478"/>
          <ac:picMkLst>
            <pc:docMk/>
            <pc:sldMk cId="2834114929" sldId="289"/>
            <ac:picMk id="8" creationId="{F029BA9C-232D-4964-BBC4-2FE855BDC555}"/>
          </ac:picMkLst>
        </pc:picChg>
        <pc:picChg chg="add del mod">
          <ac:chgData name="Sumant Iyer" userId="913335bb-3b58-4b6e-abaa-4eed84b2043c" providerId="ADAL" clId="{9651840A-28DB-40C1-90D8-4DDA9D1FBC7A}" dt="2020-05-30T16:24:50.256" v="2069" actId="478"/>
          <ac:picMkLst>
            <pc:docMk/>
            <pc:sldMk cId="2834114929" sldId="289"/>
            <ac:picMk id="9" creationId="{816A2F66-85B7-4090-BE72-F0BD00C50464}"/>
          </ac:picMkLst>
        </pc:picChg>
        <pc:picChg chg="add del mod">
          <ac:chgData name="Sumant Iyer" userId="913335bb-3b58-4b6e-abaa-4eed84b2043c" providerId="ADAL" clId="{9651840A-28DB-40C1-90D8-4DDA9D1FBC7A}" dt="2020-05-30T16:25:14.619" v="2073" actId="478"/>
          <ac:picMkLst>
            <pc:docMk/>
            <pc:sldMk cId="2834114929" sldId="289"/>
            <ac:picMk id="10" creationId="{322B6A69-3E11-41F6-9583-29F50DEB6854}"/>
          </ac:picMkLst>
        </pc:picChg>
        <pc:picChg chg="add del mod">
          <ac:chgData name="Sumant Iyer" userId="913335bb-3b58-4b6e-abaa-4eed84b2043c" providerId="ADAL" clId="{9651840A-28DB-40C1-90D8-4DDA9D1FBC7A}" dt="2020-05-30T16:36:15.948" v="2423" actId="478"/>
          <ac:picMkLst>
            <pc:docMk/>
            <pc:sldMk cId="2834114929" sldId="289"/>
            <ac:picMk id="11" creationId="{31659776-62B9-4CED-AD81-752A97B45966}"/>
          </ac:picMkLst>
        </pc:picChg>
        <pc:picChg chg="add del mod">
          <ac:chgData name="Sumant Iyer" userId="913335bb-3b58-4b6e-abaa-4eed84b2043c" providerId="ADAL" clId="{9651840A-28DB-40C1-90D8-4DDA9D1FBC7A}" dt="2020-05-30T16:36:12.026" v="2422" actId="478"/>
          <ac:picMkLst>
            <pc:docMk/>
            <pc:sldMk cId="2834114929" sldId="289"/>
            <ac:picMk id="50" creationId="{2580080C-1468-4DA6-8EC0-5636D07C4AEA}"/>
          </ac:picMkLst>
        </pc:picChg>
        <pc:cxnChg chg="add del mod">
          <ac:chgData name="Sumant Iyer" userId="913335bb-3b58-4b6e-abaa-4eed84b2043c" providerId="ADAL" clId="{9651840A-28DB-40C1-90D8-4DDA9D1FBC7A}" dt="2020-05-30T16:25:42.365" v="2075"/>
          <ac:cxnSpMkLst>
            <pc:docMk/>
            <pc:sldMk cId="2834114929" sldId="289"/>
            <ac:cxnSpMk id="23" creationId="{6D27F5F8-6B34-4E02-92B6-C4041FB4DCA5}"/>
          </ac:cxnSpMkLst>
        </pc:cxnChg>
        <pc:cxnChg chg="add del mod">
          <ac:chgData name="Sumant Iyer" userId="913335bb-3b58-4b6e-abaa-4eed84b2043c" providerId="ADAL" clId="{9651840A-28DB-40C1-90D8-4DDA9D1FBC7A}" dt="2020-05-30T16:25:42.365" v="2075"/>
          <ac:cxnSpMkLst>
            <pc:docMk/>
            <pc:sldMk cId="2834114929" sldId="289"/>
            <ac:cxnSpMk id="24" creationId="{07F14D36-C757-4A2E-BCDC-5F52EB39FB46}"/>
          </ac:cxnSpMkLst>
        </pc:cxnChg>
        <pc:cxnChg chg="add del mod">
          <ac:chgData name="Sumant Iyer" userId="913335bb-3b58-4b6e-abaa-4eed84b2043c" providerId="ADAL" clId="{9651840A-28DB-40C1-90D8-4DDA9D1FBC7A}" dt="2020-05-30T16:25:42.365" v="2075"/>
          <ac:cxnSpMkLst>
            <pc:docMk/>
            <pc:sldMk cId="2834114929" sldId="289"/>
            <ac:cxnSpMk id="25" creationId="{33300411-8A4E-491C-AC27-967A66FB2C53}"/>
          </ac:cxnSpMkLst>
        </pc:cxnChg>
        <pc:cxnChg chg="add del mod">
          <ac:chgData name="Sumant Iyer" userId="913335bb-3b58-4b6e-abaa-4eed84b2043c" providerId="ADAL" clId="{9651840A-28DB-40C1-90D8-4DDA9D1FBC7A}" dt="2020-05-30T16:25:42.365" v="2075"/>
          <ac:cxnSpMkLst>
            <pc:docMk/>
            <pc:sldMk cId="2834114929" sldId="289"/>
            <ac:cxnSpMk id="26" creationId="{95FF9A54-1543-452A-8A1D-F37F00955B80}"/>
          </ac:cxnSpMkLst>
        </pc:cxnChg>
        <pc:cxnChg chg="add del mod">
          <ac:chgData name="Sumant Iyer" userId="913335bb-3b58-4b6e-abaa-4eed84b2043c" providerId="ADAL" clId="{9651840A-28DB-40C1-90D8-4DDA9D1FBC7A}" dt="2020-05-30T16:25:42.365" v="2075"/>
          <ac:cxnSpMkLst>
            <pc:docMk/>
            <pc:sldMk cId="2834114929" sldId="289"/>
            <ac:cxnSpMk id="27" creationId="{D2131229-B608-445D-9237-74A36D5001D1}"/>
          </ac:cxnSpMkLst>
        </pc:cxnChg>
        <pc:cxnChg chg="add del mod">
          <ac:chgData name="Sumant Iyer" userId="913335bb-3b58-4b6e-abaa-4eed84b2043c" providerId="ADAL" clId="{9651840A-28DB-40C1-90D8-4DDA9D1FBC7A}" dt="2020-05-30T16:25:42.365" v="2075"/>
          <ac:cxnSpMkLst>
            <pc:docMk/>
            <pc:sldMk cId="2834114929" sldId="289"/>
            <ac:cxnSpMk id="28" creationId="{2CE2DDD8-1ABC-441C-98E3-55D65B2294F3}"/>
          </ac:cxnSpMkLst>
        </pc:cxnChg>
        <pc:cxnChg chg="add del mod">
          <ac:chgData name="Sumant Iyer" userId="913335bb-3b58-4b6e-abaa-4eed84b2043c" providerId="ADAL" clId="{9651840A-28DB-40C1-90D8-4DDA9D1FBC7A}" dt="2020-05-30T16:25:42.365" v="2075"/>
          <ac:cxnSpMkLst>
            <pc:docMk/>
            <pc:sldMk cId="2834114929" sldId="289"/>
            <ac:cxnSpMk id="29" creationId="{8FF7303B-7856-4D7A-A0F4-1BB303955227}"/>
          </ac:cxnSpMkLst>
        </pc:cxnChg>
        <pc:cxnChg chg="add del mod">
          <ac:chgData name="Sumant Iyer" userId="913335bb-3b58-4b6e-abaa-4eed84b2043c" providerId="ADAL" clId="{9651840A-28DB-40C1-90D8-4DDA9D1FBC7A}" dt="2020-05-30T16:25:42.365" v="2075"/>
          <ac:cxnSpMkLst>
            <pc:docMk/>
            <pc:sldMk cId="2834114929" sldId="289"/>
            <ac:cxnSpMk id="30" creationId="{F1A08083-8EF0-4137-BA25-C39B68B1C95F}"/>
          </ac:cxnSpMkLst>
        </pc:cxnChg>
        <pc:cxnChg chg="add del mod">
          <ac:chgData name="Sumant Iyer" userId="913335bb-3b58-4b6e-abaa-4eed84b2043c" providerId="ADAL" clId="{9651840A-28DB-40C1-90D8-4DDA9D1FBC7A}" dt="2020-05-30T16:25:42.365" v="2075"/>
          <ac:cxnSpMkLst>
            <pc:docMk/>
            <pc:sldMk cId="2834114929" sldId="289"/>
            <ac:cxnSpMk id="34" creationId="{181BFD8A-EAF5-4E8E-BE40-514B14040E21}"/>
          </ac:cxnSpMkLst>
        </pc:cxnChg>
        <pc:cxnChg chg="add del mod">
          <ac:chgData name="Sumant Iyer" userId="913335bb-3b58-4b6e-abaa-4eed84b2043c" providerId="ADAL" clId="{9651840A-28DB-40C1-90D8-4DDA9D1FBC7A}" dt="2020-05-30T16:25:42.365" v="2075"/>
          <ac:cxnSpMkLst>
            <pc:docMk/>
            <pc:sldMk cId="2834114929" sldId="289"/>
            <ac:cxnSpMk id="35" creationId="{0560158F-43C4-48DE-8803-1FCD34AE8BA4}"/>
          </ac:cxnSpMkLst>
        </pc:cxnChg>
        <pc:cxnChg chg="add del mod">
          <ac:chgData name="Sumant Iyer" userId="913335bb-3b58-4b6e-abaa-4eed84b2043c" providerId="ADAL" clId="{9651840A-28DB-40C1-90D8-4DDA9D1FBC7A}" dt="2020-05-30T16:25:42.365" v="2075"/>
          <ac:cxnSpMkLst>
            <pc:docMk/>
            <pc:sldMk cId="2834114929" sldId="289"/>
            <ac:cxnSpMk id="37" creationId="{6EFF0AA4-336C-4D49-BF82-FBAA01D5532F}"/>
          </ac:cxnSpMkLst>
        </pc:cxnChg>
        <pc:cxnChg chg="add del mod">
          <ac:chgData name="Sumant Iyer" userId="913335bb-3b58-4b6e-abaa-4eed84b2043c" providerId="ADAL" clId="{9651840A-28DB-40C1-90D8-4DDA9D1FBC7A}" dt="2020-05-30T16:25:42.365" v="2075"/>
          <ac:cxnSpMkLst>
            <pc:docMk/>
            <pc:sldMk cId="2834114929" sldId="289"/>
            <ac:cxnSpMk id="38" creationId="{E3B45BAE-71E2-4ABD-9734-28EE9DBE51D6}"/>
          </ac:cxnSpMkLst>
        </pc:cxnChg>
      </pc:sldChg>
      <pc:sldChg chg="add del">
        <pc:chgData name="Sumant Iyer" userId="913335bb-3b58-4b6e-abaa-4eed84b2043c" providerId="ADAL" clId="{9651840A-28DB-40C1-90D8-4DDA9D1FBC7A}" dt="2020-05-30T17:45:10.076" v="3059" actId="47"/>
        <pc:sldMkLst>
          <pc:docMk/>
          <pc:sldMk cId="1491366174" sldId="290"/>
        </pc:sldMkLst>
      </pc:sldChg>
      <pc:sldChg chg="delSp modSp add mod">
        <pc:chgData name="Sumant Iyer" userId="913335bb-3b58-4b6e-abaa-4eed84b2043c" providerId="ADAL" clId="{9651840A-28DB-40C1-90D8-4DDA9D1FBC7A}" dt="2020-05-31T15:54:10.121" v="6944" actId="20577"/>
        <pc:sldMkLst>
          <pc:docMk/>
          <pc:sldMk cId="80281766" sldId="291"/>
        </pc:sldMkLst>
        <pc:spChg chg="mod">
          <ac:chgData name="Sumant Iyer" userId="913335bb-3b58-4b6e-abaa-4eed84b2043c" providerId="ADAL" clId="{9651840A-28DB-40C1-90D8-4DDA9D1FBC7A}" dt="2020-05-30T17:42:28.067" v="2976" actId="20577"/>
          <ac:spMkLst>
            <pc:docMk/>
            <pc:sldMk cId="80281766" sldId="291"/>
            <ac:spMk id="2" creationId="{033ACB96-5EB9-4B53-9E45-26131119450E}"/>
          </ac:spMkLst>
        </pc:spChg>
        <pc:spChg chg="mod">
          <ac:chgData name="Sumant Iyer" userId="913335bb-3b58-4b6e-abaa-4eed84b2043c" providerId="ADAL" clId="{9651840A-28DB-40C1-90D8-4DDA9D1FBC7A}" dt="2020-05-31T15:54:10.121" v="6944" actId="20577"/>
          <ac:spMkLst>
            <pc:docMk/>
            <pc:sldMk cId="80281766" sldId="291"/>
            <ac:spMk id="3" creationId="{89FEB596-98D6-4046-98CD-784653D5AED3}"/>
          </ac:spMkLst>
        </pc:spChg>
        <pc:picChg chg="del">
          <ac:chgData name="Sumant Iyer" userId="913335bb-3b58-4b6e-abaa-4eed84b2043c" providerId="ADAL" clId="{9651840A-28DB-40C1-90D8-4DDA9D1FBC7A}" dt="2020-05-30T16:32:28.480" v="2194" actId="478"/>
          <ac:picMkLst>
            <pc:docMk/>
            <pc:sldMk cId="80281766" sldId="291"/>
            <ac:picMk id="11" creationId="{31659776-62B9-4CED-AD81-752A97B45966}"/>
          </ac:picMkLst>
        </pc:picChg>
        <pc:picChg chg="del">
          <ac:chgData name="Sumant Iyer" userId="913335bb-3b58-4b6e-abaa-4eed84b2043c" providerId="ADAL" clId="{9651840A-28DB-40C1-90D8-4DDA9D1FBC7A}" dt="2020-05-30T16:32:31.617" v="2195" actId="478"/>
          <ac:picMkLst>
            <pc:docMk/>
            <pc:sldMk cId="80281766" sldId="291"/>
            <ac:picMk id="50" creationId="{2580080C-1468-4DA6-8EC0-5636D07C4AEA}"/>
          </ac:picMkLst>
        </pc:picChg>
      </pc:sldChg>
      <pc:sldChg chg="addSp delSp modSp add mod">
        <pc:chgData name="Sumant Iyer" userId="913335bb-3b58-4b6e-abaa-4eed84b2043c" providerId="ADAL" clId="{9651840A-28DB-40C1-90D8-4DDA9D1FBC7A}" dt="2020-05-31T15:55:51.494" v="7006" actId="20577"/>
        <pc:sldMkLst>
          <pc:docMk/>
          <pc:sldMk cId="3806004707" sldId="292"/>
        </pc:sldMkLst>
        <pc:spChg chg="mod">
          <ac:chgData name="Sumant Iyer" userId="913335bb-3b58-4b6e-abaa-4eed84b2043c" providerId="ADAL" clId="{9651840A-28DB-40C1-90D8-4DDA9D1FBC7A}" dt="2020-05-30T16:43:34.591" v="2735" actId="20577"/>
          <ac:spMkLst>
            <pc:docMk/>
            <pc:sldMk cId="3806004707" sldId="292"/>
            <ac:spMk id="2" creationId="{033ACB96-5EB9-4B53-9E45-26131119450E}"/>
          </ac:spMkLst>
        </pc:spChg>
        <pc:spChg chg="mod">
          <ac:chgData name="Sumant Iyer" userId="913335bb-3b58-4b6e-abaa-4eed84b2043c" providerId="ADAL" clId="{9651840A-28DB-40C1-90D8-4DDA9D1FBC7A}" dt="2020-05-31T15:55:51.494" v="7006" actId="20577"/>
          <ac:spMkLst>
            <pc:docMk/>
            <pc:sldMk cId="3806004707" sldId="292"/>
            <ac:spMk id="3" creationId="{89FEB596-98D6-4046-98CD-784653D5AED3}"/>
          </ac:spMkLst>
        </pc:spChg>
        <pc:picChg chg="add del mod">
          <ac:chgData name="Sumant Iyer" userId="913335bb-3b58-4b6e-abaa-4eed84b2043c" providerId="ADAL" clId="{9651840A-28DB-40C1-90D8-4DDA9D1FBC7A}" dt="2020-05-30T16:49:01.916" v="2748" actId="478"/>
          <ac:picMkLst>
            <pc:docMk/>
            <pc:sldMk cId="3806004707" sldId="292"/>
            <ac:picMk id="5" creationId="{D237B528-917B-47CD-8C82-4A76594071AB}"/>
          </ac:picMkLst>
        </pc:picChg>
        <pc:picChg chg="add mod">
          <ac:chgData name="Sumant Iyer" userId="913335bb-3b58-4b6e-abaa-4eed84b2043c" providerId="ADAL" clId="{9651840A-28DB-40C1-90D8-4DDA9D1FBC7A}" dt="2020-05-30T16:49:18.826" v="2751" actId="1076"/>
          <ac:picMkLst>
            <pc:docMk/>
            <pc:sldMk cId="3806004707" sldId="292"/>
            <ac:picMk id="6" creationId="{F9DD4C4D-4A5B-42A1-B591-B511B5B3E965}"/>
          </ac:picMkLst>
        </pc:picChg>
        <pc:picChg chg="del">
          <ac:chgData name="Sumant Iyer" userId="913335bb-3b58-4b6e-abaa-4eed84b2043c" providerId="ADAL" clId="{9651840A-28DB-40C1-90D8-4DDA9D1FBC7A}" dt="2020-05-30T16:44:38.282" v="2744" actId="478"/>
          <ac:picMkLst>
            <pc:docMk/>
            <pc:sldMk cId="3806004707" sldId="292"/>
            <ac:picMk id="50" creationId="{2580080C-1468-4DA6-8EC0-5636D07C4AEA}"/>
          </ac:picMkLst>
        </pc:picChg>
      </pc:sldChg>
      <pc:sldChg chg="addSp delSp modSp add mod">
        <pc:chgData name="Sumant Iyer" userId="913335bb-3b58-4b6e-abaa-4eed84b2043c" providerId="ADAL" clId="{9651840A-28DB-40C1-90D8-4DDA9D1FBC7A}" dt="2020-05-31T15:57:03.348" v="7033" actId="27636"/>
        <pc:sldMkLst>
          <pc:docMk/>
          <pc:sldMk cId="1237530594" sldId="293"/>
        </pc:sldMkLst>
        <pc:spChg chg="mod">
          <ac:chgData name="Sumant Iyer" userId="913335bb-3b58-4b6e-abaa-4eed84b2043c" providerId="ADAL" clId="{9651840A-28DB-40C1-90D8-4DDA9D1FBC7A}" dt="2020-05-31T15:56:18.246" v="7031" actId="20577"/>
          <ac:spMkLst>
            <pc:docMk/>
            <pc:sldMk cId="1237530594" sldId="293"/>
            <ac:spMk id="2" creationId="{033ACB96-5EB9-4B53-9E45-26131119450E}"/>
          </ac:spMkLst>
        </pc:spChg>
        <pc:spChg chg="mod">
          <ac:chgData name="Sumant Iyer" userId="913335bb-3b58-4b6e-abaa-4eed84b2043c" providerId="ADAL" clId="{9651840A-28DB-40C1-90D8-4DDA9D1FBC7A}" dt="2020-05-31T15:57:03.348" v="7033" actId="27636"/>
          <ac:spMkLst>
            <pc:docMk/>
            <pc:sldMk cId="1237530594" sldId="293"/>
            <ac:spMk id="3" creationId="{89FEB596-98D6-4046-98CD-784653D5AED3}"/>
          </ac:spMkLst>
        </pc:spChg>
        <pc:spChg chg="add del mod">
          <ac:chgData name="Sumant Iyer" userId="913335bb-3b58-4b6e-abaa-4eed84b2043c" providerId="ADAL" clId="{9651840A-28DB-40C1-90D8-4DDA9D1FBC7A}" dt="2020-05-30T17:33:38.053" v="2823"/>
          <ac:spMkLst>
            <pc:docMk/>
            <pc:sldMk cId="1237530594" sldId="293"/>
            <ac:spMk id="8" creationId="{232B7D32-332C-4F53-AE31-CB1EE3D061F6}"/>
          </ac:spMkLst>
        </pc:spChg>
        <pc:spChg chg="add del mod">
          <ac:chgData name="Sumant Iyer" userId="913335bb-3b58-4b6e-abaa-4eed84b2043c" providerId="ADAL" clId="{9651840A-28DB-40C1-90D8-4DDA9D1FBC7A}" dt="2020-05-30T17:33:38.053" v="2823"/>
          <ac:spMkLst>
            <pc:docMk/>
            <pc:sldMk cId="1237530594" sldId="293"/>
            <ac:spMk id="9" creationId="{8A03D7E2-4180-489B-AEBD-53AE31D2023F}"/>
          </ac:spMkLst>
        </pc:spChg>
        <pc:spChg chg="add del mod">
          <ac:chgData name="Sumant Iyer" userId="913335bb-3b58-4b6e-abaa-4eed84b2043c" providerId="ADAL" clId="{9651840A-28DB-40C1-90D8-4DDA9D1FBC7A}" dt="2020-05-30T17:33:38.053" v="2823"/>
          <ac:spMkLst>
            <pc:docMk/>
            <pc:sldMk cId="1237530594" sldId="293"/>
            <ac:spMk id="10" creationId="{57B1C596-4EA9-4C1F-BAB2-5DEF072219EA}"/>
          </ac:spMkLst>
        </pc:spChg>
        <pc:spChg chg="add del mod">
          <ac:chgData name="Sumant Iyer" userId="913335bb-3b58-4b6e-abaa-4eed84b2043c" providerId="ADAL" clId="{9651840A-28DB-40C1-90D8-4DDA9D1FBC7A}" dt="2020-05-30T17:33:38.053" v="2823"/>
          <ac:spMkLst>
            <pc:docMk/>
            <pc:sldMk cId="1237530594" sldId="293"/>
            <ac:spMk id="12" creationId="{DFFFC319-ED1D-4180-879E-EC10D9D6A00D}"/>
          </ac:spMkLst>
        </pc:spChg>
        <pc:spChg chg="mod">
          <ac:chgData name="Sumant Iyer" userId="913335bb-3b58-4b6e-abaa-4eed84b2043c" providerId="ADAL" clId="{9651840A-28DB-40C1-90D8-4DDA9D1FBC7A}" dt="2020-05-30T17:33:34.884" v="2822"/>
          <ac:spMkLst>
            <pc:docMk/>
            <pc:sldMk cId="1237530594" sldId="293"/>
            <ac:spMk id="14" creationId="{5EDC6C06-4FDE-4D6C-8AFB-56D147676E45}"/>
          </ac:spMkLst>
        </pc:spChg>
        <pc:spChg chg="mod">
          <ac:chgData name="Sumant Iyer" userId="913335bb-3b58-4b6e-abaa-4eed84b2043c" providerId="ADAL" clId="{9651840A-28DB-40C1-90D8-4DDA9D1FBC7A}" dt="2020-05-30T17:33:34.884" v="2822"/>
          <ac:spMkLst>
            <pc:docMk/>
            <pc:sldMk cId="1237530594" sldId="293"/>
            <ac:spMk id="15" creationId="{59877CD6-7D6A-4718-9D5F-2AC02E782691}"/>
          </ac:spMkLst>
        </pc:spChg>
        <pc:spChg chg="add del mod">
          <ac:chgData name="Sumant Iyer" userId="913335bb-3b58-4b6e-abaa-4eed84b2043c" providerId="ADAL" clId="{9651840A-28DB-40C1-90D8-4DDA9D1FBC7A}" dt="2020-05-30T17:33:38.053" v="2823"/>
          <ac:spMkLst>
            <pc:docMk/>
            <pc:sldMk cId="1237530594" sldId="293"/>
            <ac:spMk id="16" creationId="{EB0E9C60-315B-48C5-8B2D-A280373FC0FE}"/>
          </ac:spMkLst>
        </pc:spChg>
        <pc:spChg chg="add del mod">
          <ac:chgData name="Sumant Iyer" userId="913335bb-3b58-4b6e-abaa-4eed84b2043c" providerId="ADAL" clId="{9651840A-28DB-40C1-90D8-4DDA9D1FBC7A}" dt="2020-05-30T17:33:38.053" v="2823"/>
          <ac:spMkLst>
            <pc:docMk/>
            <pc:sldMk cId="1237530594" sldId="293"/>
            <ac:spMk id="17" creationId="{753F8646-6917-4035-98F2-9D29BBEDB71C}"/>
          </ac:spMkLst>
        </pc:spChg>
        <pc:spChg chg="add del mod">
          <ac:chgData name="Sumant Iyer" userId="913335bb-3b58-4b6e-abaa-4eed84b2043c" providerId="ADAL" clId="{9651840A-28DB-40C1-90D8-4DDA9D1FBC7A}" dt="2020-05-30T17:33:38.053" v="2823"/>
          <ac:spMkLst>
            <pc:docMk/>
            <pc:sldMk cId="1237530594" sldId="293"/>
            <ac:spMk id="18" creationId="{205EDF61-76D5-4863-8BF4-62F68B9DCB46}"/>
          </ac:spMkLst>
        </pc:spChg>
        <pc:spChg chg="add del mod">
          <ac:chgData name="Sumant Iyer" userId="913335bb-3b58-4b6e-abaa-4eed84b2043c" providerId="ADAL" clId="{9651840A-28DB-40C1-90D8-4DDA9D1FBC7A}" dt="2020-05-30T17:33:38.053" v="2823"/>
          <ac:spMkLst>
            <pc:docMk/>
            <pc:sldMk cId="1237530594" sldId="293"/>
            <ac:spMk id="24" creationId="{66478D2A-1C03-4EBC-B328-2D2EF3635FF5}"/>
          </ac:spMkLst>
        </pc:spChg>
        <pc:spChg chg="add del mod">
          <ac:chgData name="Sumant Iyer" userId="913335bb-3b58-4b6e-abaa-4eed84b2043c" providerId="ADAL" clId="{9651840A-28DB-40C1-90D8-4DDA9D1FBC7A}" dt="2020-05-30T17:33:38.053" v="2823"/>
          <ac:spMkLst>
            <pc:docMk/>
            <pc:sldMk cId="1237530594" sldId="293"/>
            <ac:spMk id="25" creationId="{2369C82A-14D2-4E4C-87D1-2E268C01B46F}"/>
          </ac:spMkLst>
        </pc:spChg>
        <pc:spChg chg="mod">
          <ac:chgData name="Sumant Iyer" userId="913335bb-3b58-4b6e-abaa-4eed84b2043c" providerId="ADAL" clId="{9651840A-28DB-40C1-90D8-4DDA9D1FBC7A}" dt="2020-05-30T17:33:34.884" v="2822"/>
          <ac:spMkLst>
            <pc:docMk/>
            <pc:sldMk cId="1237530594" sldId="293"/>
            <ac:spMk id="28" creationId="{DA7D2632-9ED4-45E7-A92D-F625DAF72CE5}"/>
          </ac:spMkLst>
        </pc:spChg>
        <pc:spChg chg="mod">
          <ac:chgData name="Sumant Iyer" userId="913335bb-3b58-4b6e-abaa-4eed84b2043c" providerId="ADAL" clId="{9651840A-28DB-40C1-90D8-4DDA9D1FBC7A}" dt="2020-05-30T17:33:34.884" v="2822"/>
          <ac:spMkLst>
            <pc:docMk/>
            <pc:sldMk cId="1237530594" sldId="293"/>
            <ac:spMk id="29" creationId="{BD54A630-3695-4537-8755-C591FE2E9805}"/>
          </ac:spMkLst>
        </pc:spChg>
        <pc:spChg chg="add del mod">
          <ac:chgData name="Sumant Iyer" userId="913335bb-3b58-4b6e-abaa-4eed84b2043c" providerId="ADAL" clId="{9651840A-28DB-40C1-90D8-4DDA9D1FBC7A}" dt="2020-05-30T17:33:38.053" v="2823"/>
          <ac:spMkLst>
            <pc:docMk/>
            <pc:sldMk cId="1237530594" sldId="293"/>
            <ac:spMk id="35" creationId="{F2428B46-C0FE-487E-AD16-4968F852ADD3}"/>
          </ac:spMkLst>
        </pc:spChg>
        <pc:spChg chg="add del mod">
          <ac:chgData name="Sumant Iyer" userId="913335bb-3b58-4b6e-abaa-4eed84b2043c" providerId="ADAL" clId="{9651840A-28DB-40C1-90D8-4DDA9D1FBC7A}" dt="2020-05-30T17:33:38.053" v="2823"/>
          <ac:spMkLst>
            <pc:docMk/>
            <pc:sldMk cId="1237530594" sldId="293"/>
            <ac:spMk id="36" creationId="{56710B99-82CA-48C2-B378-29660E9AB6AF}"/>
          </ac:spMkLst>
        </pc:spChg>
        <pc:spChg chg="add del mod">
          <ac:chgData name="Sumant Iyer" userId="913335bb-3b58-4b6e-abaa-4eed84b2043c" providerId="ADAL" clId="{9651840A-28DB-40C1-90D8-4DDA9D1FBC7A}" dt="2020-05-30T17:33:38.053" v="2823"/>
          <ac:spMkLst>
            <pc:docMk/>
            <pc:sldMk cId="1237530594" sldId="293"/>
            <ac:spMk id="37" creationId="{94750F34-4335-4FA7-B831-14B64E91EE1E}"/>
          </ac:spMkLst>
        </pc:spChg>
        <pc:spChg chg="add del mod">
          <ac:chgData name="Sumant Iyer" userId="913335bb-3b58-4b6e-abaa-4eed84b2043c" providerId="ADAL" clId="{9651840A-28DB-40C1-90D8-4DDA9D1FBC7A}" dt="2020-05-30T17:33:38.053" v="2823"/>
          <ac:spMkLst>
            <pc:docMk/>
            <pc:sldMk cId="1237530594" sldId="293"/>
            <ac:spMk id="38" creationId="{ED140A6D-4A64-4375-9457-51DF8FD38872}"/>
          </ac:spMkLst>
        </pc:spChg>
        <pc:spChg chg="add del mod">
          <ac:chgData name="Sumant Iyer" userId="913335bb-3b58-4b6e-abaa-4eed84b2043c" providerId="ADAL" clId="{9651840A-28DB-40C1-90D8-4DDA9D1FBC7A}" dt="2020-05-30T17:33:38.053" v="2823"/>
          <ac:spMkLst>
            <pc:docMk/>
            <pc:sldMk cId="1237530594" sldId="293"/>
            <ac:spMk id="39" creationId="{93A9EF64-2707-4F13-97F6-931CDB54C3E6}"/>
          </ac:spMkLst>
        </pc:spChg>
        <pc:spChg chg="add del mod">
          <ac:chgData name="Sumant Iyer" userId="913335bb-3b58-4b6e-abaa-4eed84b2043c" providerId="ADAL" clId="{9651840A-28DB-40C1-90D8-4DDA9D1FBC7A}" dt="2020-05-30T17:33:38.053" v="2823"/>
          <ac:spMkLst>
            <pc:docMk/>
            <pc:sldMk cId="1237530594" sldId="293"/>
            <ac:spMk id="40" creationId="{F120B2F8-564A-466D-83A9-5E43BB2FF8B9}"/>
          </ac:spMkLst>
        </pc:spChg>
        <pc:spChg chg="add del mod">
          <ac:chgData name="Sumant Iyer" userId="913335bb-3b58-4b6e-abaa-4eed84b2043c" providerId="ADAL" clId="{9651840A-28DB-40C1-90D8-4DDA9D1FBC7A}" dt="2020-05-30T17:33:38.053" v="2823"/>
          <ac:spMkLst>
            <pc:docMk/>
            <pc:sldMk cId="1237530594" sldId="293"/>
            <ac:spMk id="43" creationId="{B4C02840-753C-43E7-A9A1-2278294AD88E}"/>
          </ac:spMkLst>
        </pc:spChg>
        <pc:spChg chg="add del mod">
          <ac:chgData name="Sumant Iyer" userId="913335bb-3b58-4b6e-abaa-4eed84b2043c" providerId="ADAL" clId="{9651840A-28DB-40C1-90D8-4DDA9D1FBC7A}" dt="2020-05-30T17:33:38.053" v="2823"/>
          <ac:spMkLst>
            <pc:docMk/>
            <pc:sldMk cId="1237530594" sldId="293"/>
            <ac:spMk id="46" creationId="{FC1FAD9F-F594-4951-819A-CCB16EE2E9EC}"/>
          </ac:spMkLst>
        </pc:spChg>
        <pc:spChg chg="add del mod">
          <ac:chgData name="Sumant Iyer" userId="913335bb-3b58-4b6e-abaa-4eed84b2043c" providerId="ADAL" clId="{9651840A-28DB-40C1-90D8-4DDA9D1FBC7A}" dt="2020-05-30T17:33:38.053" v="2823"/>
          <ac:spMkLst>
            <pc:docMk/>
            <pc:sldMk cId="1237530594" sldId="293"/>
            <ac:spMk id="47" creationId="{FCA2B080-91A0-4513-876B-2CA58A7CC8B3}"/>
          </ac:spMkLst>
        </pc:spChg>
        <pc:spChg chg="add del mod">
          <ac:chgData name="Sumant Iyer" userId="913335bb-3b58-4b6e-abaa-4eed84b2043c" providerId="ADAL" clId="{9651840A-28DB-40C1-90D8-4DDA9D1FBC7A}" dt="2020-05-30T17:33:38.053" v="2823"/>
          <ac:spMkLst>
            <pc:docMk/>
            <pc:sldMk cId="1237530594" sldId="293"/>
            <ac:spMk id="48" creationId="{98EE27C8-A6F7-4473-A293-73D0871AEF33}"/>
          </ac:spMkLst>
        </pc:spChg>
        <pc:spChg chg="add del mod">
          <ac:chgData name="Sumant Iyer" userId="913335bb-3b58-4b6e-abaa-4eed84b2043c" providerId="ADAL" clId="{9651840A-28DB-40C1-90D8-4DDA9D1FBC7A}" dt="2020-05-30T17:33:38.053" v="2823"/>
          <ac:spMkLst>
            <pc:docMk/>
            <pc:sldMk cId="1237530594" sldId="293"/>
            <ac:spMk id="49" creationId="{47A084A7-E706-458A-9FE6-B2BB066102DF}"/>
          </ac:spMkLst>
        </pc:spChg>
        <pc:spChg chg="add del mod">
          <ac:chgData name="Sumant Iyer" userId="913335bb-3b58-4b6e-abaa-4eed84b2043c" providerId="ADAL" clId="{9651840A-28DB-40C1-90D8-4DDA9D1FBC7A}" dt="2020-05-30T17:33:38.053" v="2823"/>
          <ac:spMkLst>
            <pc:docMk/>
            <pc:sldMk cId="1237530594" sldId="293"/>
            <ac:spMk id="50" creationId="{C6BCB267-DAD2-427F-A83F-96623D0E5AF4}"/>
          </ac:spMkLst>
        </pc:spChg>
        <pc:spChg chg="add del mod">
          <ac:chgData name="Sumant Iyer" userId="913335bb-3b58-4b6e-abaa-4eed84b2043c" providerId="ADAL" clId="{9651840A-28DB-40C1-90D8-4DDA9D1FBC7A}" dt="2020-05-30T17:33:38.053" v="2823"/>
          <ac:spMkLst>
            <pc:docMk/>
            <pc:sldMk cId="1237530594" sldId="293"/>
            <ac:spMk id="51" creationId="{CD2889E2-F667-4C20-81F3-865745E32829}"/>
          </ac:spMkLst>
        </pc:spChg>
        <pc:spChg chg="add del mod">
          <ac:chgData name="Sumant Iyer" userId="913335bb-3b58-4b6e-abaa-4eed84b2043c" providerId="ADAL" clId="{9651840A-28DB-40C1-90D8-4DDA9D1FBC7A}" dt="2020-05-30T17:33:38.053" v="2823"/>
          <ac:spMkLst>
            <pc:docMk/>
            <pc:sldMk cId="1237530594" sldId="293"/>
            <ac:spMk id="52" creationId="{4E591BA0-4313-483B-B4EB-98C03143335E}"/>
          </ac:spMkLst>
        </pc:spChg>
        <pc:spChg chg="add del mod">
          <ac:chgData name="Sumant Iyer" userId="913335bb-3b58-4b6e-abaa-4eed84b2043c" providerId="ADAL" clId="{9651840A-28DB-40C1-90D8-4DDA9D1FBC7A}" dt="2020-05-30T17:33:38.053" v="2823"/>
          <ac:spMkLst>
            <pc:docMk/>
            <pc:sldMk cId="1237530594" sldId="293"/>
            <ac:spMk id="54" creationId="{B79DB025-0A59-48E9-B316-914CD84CABB6}"/>
          </ac:spMkLst>
        </pc:spChg>
        <pc:spChg chg="add del mod">
          <ac:chgData name="Sumant Iyer" userId="913335bb-3b58-4b6e-abaa-4eed84b2043c" providerId="ADAL" clId="{9651840A-28DB-40C1-90D8-4DDA9D1FBC7A}" dt="2020-05-30T17:33:38.053" v="2823"/>
          <ac:spMkLst>
            <pc:docMk/>
            <pc:sldMk cId="1237530594" sldId="293"/>
            <ac:spMk id="55" creationId="{D2D34C9B-23F5-44CB-A250-1F39051AE7F2}"/>
          </ac:spMkLst>
        </pc:spChg>
        <pc:spChg chg="add del mod">
          <ac:chgData name="Sumant Iyer" userId="913335bb-3b58-4b6e-abaa-4eed84b2043c" providerId="ADAL" clId="{9651840A-28DB-40C1-90D8-4DDA9D1FBC7A}" dt="2020-05-30T17:33:38.053" v="2823"/>
          <ac:spMkLst>
            <pc:docMk/>
            <pc:sldMk cId="1237530594" sldId="293"/>
            <ac:spMk id="56" creationId="{68F5D7FC-45F7-4CA3-A6C4-544A1459C0BA}"/>
          </ac:spMkLst>
        </pc:spChg>
        <pc:spChg chg="add del mod">
          <ac:chgData name="Sumant Iyer" userId="913335bb-3b58-4b6e-abaa-4eed84b2043c" providerId="ADAL" clId="{9651840A-28DB-40C1-90D8-4DDA9D1FBC7A}" dt="2020-05-30T17:33:38.053" v="2823"/>
          <ac:spMkLst>
            <pc:docMk/>
            <pc:sldMk cId="1237530594" sldId="293"/>
            <ac:spMk id="58" creationId="{2F0E837E-D2F8-4AB4-8E5B-00C282EA73AB}"/>
          </ac:spMkLst>
        </pc:spChg>
        <pc:grpChg chg="add del mod">
          <ac:chgData name="Sumant Iyer" userId="913335bb-3b58-4b6e-abaa-4eed84b2043c" providerId="ADAL" clId="{9651840A-28DB-40C1-90D8-4DDA9D1FBC7A}" dt="2020-05-30T17:33:38.053" v="2823"/>
          <ac:grpSpMkLst>
            <pc:docMk/>
            <pc:sldMk cId="1237530594" sldId="293"/>
            <ac:grpSpMk id="13" creationId="{DEE30E6E-C387-4E9A-B15F-17B1FF31CDBE}"/>
          </ac:grpSpMkLst>
        </pc:grpChg>
        <pc:grpChg chg="add del mod">
          <ac:chgData name="Sumant Iyer" userId="913335bb-3b58-4b6e-abaa-4eed84b2043c" providerId="ADAL" clId="{9651840A-28DB-40C1-90D8-4DDA9D1FBC7A}" dt="2020-05-30T17:33:38.053" v="2823"/>
          <ac:grpSpMkLst>
            <pc:docMk/>
            <pc:sldMk cId="1237530594" sldId="293"/>
            <ac:grpSpMk id="27" creationId="{8371690E-ACA1-4504-B5DF-097D0EEE7A51}"/>
          </ac:grpSpMkLst>
        </pc:grpChg>
        <pc:picChg chg="add del mod">
          <ac:chgData name="Sumant Iyer" userId="913335bb-3b58-4b6e-abaa-4eed84b2043c" providerId="ADAL" clId="{9651840A-28DB-40C1-90D8-4DDA9D1FBC7A}" dt="2020-05-30T17:39:09.187" v="2850" actId="478"/>
          <ac:picMkLst>
            <pc:docMk/>
            <pc:sldMk cId="1237530594" sldId="293"/>
            <ac:picMk id="5" creationId="{5F5CE08E-FB2A-418D-A583-D2E5D3056DF8}"/>
          </ac:picMkLst>
        </pc:picChg>
        <pc:picChg chg="del">
          <ac:chgData name="Sumant Iyer" userId="913335bb-3b58-4b6e-abaa-4eed84b2043c" providerId="ADAL" clId="{9651840A-28DB-40C1-90D8-4DDA9D1FBC7A}" dt="2020-05-30T16:51:23.554" v="2800" actId="478"/>
          <ac:picMkLst>
            <pc:docMk/>
            <pc:sldMk cId="1237530594" sldId="293"/>
            <ac:picMk id="6" creationId="{F9DD4C4D-4A5B-42A1-B591-B511B5B3E965}"/>
          </ac:picMkLst>
        </pc:picChg>
        <pc:picChg chg="add del mod">
          <ac:chgData name="Sumant Iyer" userId="913335bb-3b58-4b6e-abaa-4eed84b2043c" providerId="ADAL" clId="{9651840A-28DB-40C1-90D8-4DDA9D1FBC7A}" dt="2020-05-30T17:34:00.547" v="2827" actId="478"/>
          <ac:picMkLst>
            <pc:docMk/>
            <pc:sldMk cId="1237530594" sldId="293"/>
            <ac:picMk id="7" creationId="{CA0E2825-3C2F-4126-B8D7-368DDA219156}"/>
          </ac:picMkLst>
        </pc:picChg>
        <pc:picChg chg="del">
          <ac:chgData name="Sumant Iyer" userId="913335bb-3b58-4b6e-abaa-4eed84b2043c" providerId="ADAL" clId="{9651840A-28DB-40C1-90D8-4DDA9D1FBC7A}" dt="2020-05-30T16:51:21.464" v="2799" actId="478"/>
          <ac:picMkLst>
            <pc:docMk/>
            <pc:sldMk cId="1237530594" sldId="293"/>
            <ac:picMk id="11" creationId="{31659776-62B9-4CED-AD81-752A97B45966}"/>
          </ac:picMkLst>
        </pc:picChg>
        <pc:picChg chg="add del mod">
          <ac:chgData name="Sumant Iyer" userId="913335bb-3b58-4b6e-abaa-4eed84b2043c" providerId="ADAL" clId="{9651840A-28DB-40C1-90D8-4DDA9D1FBC7A}" dt="2020-05-30T18:02:59.953" v="3382" actId="478"/>
          <ac:picMkLst>
            <pc:docMk/>
            <pc:sldMk cId="1237530594" sldId="293"/>
            <ac:picMk id="59" creationId="{C2AD9890-1537-438F-89BC-47C772237CF4}"/>
          </ac:picMkLst>
        </pc:picChg>
        <pc:picChg chg="add mod">
          <ac:chgData name="Sumant Iyer" userId="913335bb-3b58-4b6e-abaa-4eed84b2043c" providerId="ADAL" clId="{9651840A-28DB-40C1-90D8-4DDA9D1FBC7A}" dt="2020-05-30T17:39:26.519" v="2853" actId="1076"/>
          <ac:picMkLst>
            <pc:docMk/>
            <pc:sldMk cId="1237530594" sldId="293"/>
            <ac:picMk id="60" creationId="{1D4E2CB7-947E-4063-AAF2-970F20A67D5F}"/>
          </ac:picMkLst>
        </pc:picChg>
        <pc:picChg chg="add mod">
          <ac:chgData name="Sumant Iyer" userId="913335bb-3b58-4b6e-abaa-4eed84b2043c" providerId="ADAL" clId="{9651840A-28DB-40C1-90D8-4DDA9D1FBC7A}" dt="2020-05-30T18:03:17.363" v="3385" actId="1076"/>
          <ac:picMkLst>
            <pc:docMk/>
            <pc:sldMk cId="1237530594" sldId="293"/>
            <ac:picMk id="61" creationId="{DDADA54C-C3B8-4FA2-B6E0-1645C30A0F1B}"/>
          </ac:picMkLst>
        </pc:picChg>
        <pc:cxnChg chg="add del mod">
          <ac:chgData name="Sumant Iyer" userId="913335bb-3b58-4b6e-abaa-4eed84b2043c" providerId="ADAL" clId="{9651840A-28DB-40C1-90D8-4DDA9D1FBC7A}" dt="2020-05-30T17:33:38.053" v="2823"/>
          <ac:cxnSpMkLst>
            <pc:docMk/>
            <pc:sldMk cId="1237530594" sldId="293"/>
            <ac:cxnSpMk id="19" creationId="{7A4E1541-8B46-4843-9351-21C2ED667018}"/>
          </ac:cxnSpMkLst>
        </pc:cxnChg>
        <pc:cxnChg chg="add del mod">
          <ac:chgData name="Sumant Iyer" userId="913335bb-3b58-4b6e-abaa-4eed84b2043c" providerId="ADAL" clId="{9651840A-28DB-40C1-90D8-4DDA9D1FBC7A}" dt="2020-05-30T17:33:38.053" v="2823"/>
          <ac:cxnSpMkLst>
            <pc:docMk/>
            <pc:sldMk cId="1237530594" sldId="293"/>
            <ac:cxnSpMk id="20" creationId="{1E516FF5-EC63-4C09-9AEC-B65E3040C4D6}"/>
          </ac:cxnSpMkLst>
        </pc:cxnChg>
        <pc:cxnChg chg="add del mod">
          <ac:chgData name="Sumant Iyer" userId="913335bb-3b58-4b6e-abaa-4eed84b2043c" providerId="ADAL" clId="{9651840A-28DB-40C1-90D8-4DDA9D1FBC7A}" dt="2020-05-30T17:33:38.053" v="2823"/>
          <ac:cxnSpMkLst>
            <pc:docMk/>
            <pc:sldMk cId="1237530594" sldId="293"/>
            <ac:cxnSpMk id="21" creationId="{72B3B3A9-5816-491B-A5BD-0CAF9BEEF7A1}"/>
          </ac:cxnSpMkLst>
        </pc:cxnChg>
        <pc:cxnChg chg="add del mod">
          <ac:chgData name="Sumant Iyer" userId="913335bb-3b58-4b6e-abaa-4eed84b2043c" providerId="ADAL" clId="{9651840A-28DB-40C1-90D8-4DDA9D1FBC7A}" dt="2020-05-30T17:33:38.053" v="2823"/>
          <ac:cxnSpMkLst>
            <pc:docMk/>
            <pc:sldMk cId="1237530594" sldId="293"/>
            <ac:cxnSpMk id="22" creationId="{8CE6581F-39B0-4433-96A7-AD414FEBD747}"/>
          </ac:cxnSpMkLst>
        </pc:cxnChg>
        <pc:cxnChg chg="add del mod">
          <ac:chgData name="Sumant Iyer" userId="913335bb-3b58-4b6e-abaa-4eed84b2043c" providerId="ADAL" clId="{9651840A-28DB-40C1-90D8-4DDA9D1FBC7A}" dt="2020-05-30T17:33:38.053" v="2823"/>
          <ac:cxnSpMkLst>
            <pc:docMk/>
            <pc:sldMk cId="1237530594" sldId="293"/>
            <ac:cxnSpMk id="23" creationId="{72881AC7-316A-4E06-976E-5109FC54F9DF}"/>
          </ac:cxnSpMkLst>
        </pc:cxnChg>
        <pc:cxnChg chg="add del mod">
          <ac:chgData name="Sumant Iyer" userId="913335bb-3b58-4b6e-abaa-4eed84b2043c" providerId="ADAL" clId="{9651840A-28DB-40C1-90D8-4DDA9D1FBC7A}" dt="2020-05-30T17:33:38.053" v="2823"/>
          <ac:cxnSpMkLst>
            <pc:docMk/>
            <pc:sldMk cId="1237530594" sldId="293"/>
            <ac:cxnSpMk id="26" creationId="{0670BD58-0EAD-48D2-8854-70496AFF297C}"/>
          </ac:cxnSpMkLst>
        </pc:cxnChg>
        <pc:cxnChg chg="add del mod">
          <ac:chgData name="Sumant Iyer" userId="913335bb-3b58-4b6e-abaa-4eed84b2043c" providerId="ADAL" clId="{9651840A-28DB-40C1-90D8-4DDA9D1FBC7A}" dt="2020-05-30T17:33:38.053" v="2823"/>
          <ac:cxnSpMkLst>
            <pc:docMk/>
            <pc:sldMk cId="1237530594" sldId="293"/>
            <ac:cxnSpMk id="30" creationId="{FFB428A0-FE9E-450E-9567-E489FDE73449}"/>
          </ac:cxnSpMkLst>
        </pc:cxnChg>
        <pc:cxnChg chg="add del mod">
          <ac:chgData name="Sumant Iyer" userId="913335bb-3b58-4b6e-abaa-4eed84b2043c" providerId="ADAL" clId="{9651840A-28DB-40C1-90D8-4DDA9D1FBC7A}" dt="2020-05-30T17:33:38.053" v="2823"/>
          <ac:cxnSpMkLst>
            <pc:docMk/>
            <pc:sldMk cId="1237530594" sldId="293"/>
            <ac:cxnSpMk id="31" creationId="{AE84F137-0543-4694-8D34-E5156676E850}"/>
          </ac:cxnSpMkLst>
        </pc:cxnChg>
        <pc:cxnChg chg="add del mod">
          <ac:chgData name="Sumant Iyer" userId="913335bb-3b58-4b6e-abaa-4eed84b2043c" providerId="ADAL" clId="{9651840A-28DB-40C1-90D8-4DDA9D1FBC7A}" dt="2020-05-30T17:33:38.053" v="2823"/>
          <ac:cxnSpMkLst>
            <pc:docMk/>
            <pc:sldMk cId="1237530594" sldId="293"/>
            <ac:cxnSpMk id="32" creationId="{3E07F3D0-A5F6-4E71-ACA8-1A9B46F7B5BC}"/>
          </ac:cxnSpMkLst>
        </pc:cxnChg>
        <pc:cxnChg chg="add del mod">
          <ac:chgData name="Sumant Iyer" userId="913335bb-3b58-4b6e-abaa-4eed84b2043c" providerId="ADAL" clId="{9651840A-28DB-40C1-90D8-4DDA9D1FBC7A}" dt="2020-05-30T17:33:38.053" v="2823"/>
          <ac:cxnSpMkLst>
            <pc:docMk/>
            <pc:sldMk cId="1237530594" sldId="293"/>
            <ac:cxnSpMk id="33" creationId="{984C8A02-9EC1-4907-AC08-D4ADD0D1E562}"/>
          </ac:cxnSpMkLst>
        </pc:cxnChg>
        <pc:cxnChg chg="add del mod">
          <ac:chgData name="Sumant Iyer" userId="913335bb-3b58-4b6e-abaa-4eed84b2043c" providerId="ADAL" clId="{9651840A-28DB-40C1-90D8-4DDA9D1FBC7A}" dt="2020-05-30T17:33:38.053" v="2823"/>
          <ac:cxnSpMkLst>
            <pc:docMk/>
            <pc:sldMk cId="1237530594" sldId="293"/>
            <ac:cxnSpMk id="34" creationId="{C5CAD76C-653E-4340-B1E7-04E1E1948B4F}"/>
          </ac:cxnSpMkLst>
        </pc:cxnChg>
        <pc:cxnChg chg="add del mod">
          <ac:chgData name="Sumant Iyer" userId="913335bb-3b58-4b6e-abaa-4eed84b2043c" providerId="ADAL" clId="{9651840A-28DB-40C1-90D8-4DDA9D1FBC7A}" dt="2020-05-30T17:33:38.053" v="2823"/>
          <ac:cxnSpMkLst>
            <pc:docMk/>
            <pc:sldMk cId="1237530594" sldId="293"/>
            <ac:cxnSpMk id="41" creationId="{8F549313-C6FA-4433-86A2-A4CA0FE9735E}"/>
          </ac:cxnSpMkLst>
        </pc:cxnChg>
        <pc:cxnChg chg="add del mod">
          <ac:chgData name="Sumant Iyer" userId="913335bb-3b58-4b6e-abaa-4eed84b2043c" providerId="ADAL" clId="{9651840A-28DB-40C1-90D8-4DDA9D1FBC7A}" dt="2020-05-30T17:33:38.053" v="2823"/>
          <ac:cxnSpMkLst>
            <pc:docMk/>
            <pc:sldMk cId="1237530594" sldId="293"/>
            <ac:cxnSpMk id="42" creationId="{76C787AA-CE7B-468C-91E4-32FF5266F2ED}"/>
          </ac:cxnSpMkLst>
        </pc:cxnChg>
        <pc:cxnChg chg="add del mod">
          <ac:chgData name="Sumant Iyer" userId="913335bb-3b58-4b6e-abaa-4eed84b2043c" providerId="ADAL" clId="{9651840A-28DB-40C1-90D8-4DDA9D1FBC7A}" dt="2020-05-30T17:33:38.053" v="2823"/>
          <ac:cxnSpMkLst>
            <pc:docMk/>
            <pc:sldMk cId="1237530594" sldId="293"/>
            <ac:cxnSpMk id="44" creationId="{70F7A36D-2E76-45AB-9881-B4C31FF8FD45}"/>
          </ac:cxnSpMkLst>
        </pc:cxnChg>
        <pc:cxnChg chg="add del mod">
          <ac:chgData name="Sumant Iyer" userId="913335bb-3b58-4b6e-abaa-4eed84b2043c" providerId="ADAL" clId="{9651840A-28DB-40C1-90D8-4DDA9D1FBC7A}" dt="2020-05-30T17:33:38.053" v="2823"/>
          <ac:cxnSpMkLst>
            <pc:docMk/>
            <pc:sldMk cId="1237530594" sldId="293"/>
            <ac:cxnSpMk id="45" creationId="{356432F8-7F05-49D8-9310-D6D6F28BA9A0}"/>
          </ac:cxnSpMkLst>
        </pc:cxnChg>
        <pc:cxnChg chg="add del mod">
          <ac:chgData name="Sumant Iyer" userId="913335bb-3b58-4b6e-abaa-4eed84b2043c" providerId="ADAL" clId="{9651840A-28DB-40C1-90D8-4DDA9D1FBC7A}" dt="2020-05-30T17:33:38.053" v="2823"/>
          <ac:cxnSpMkLst>
            <pc:docMk/>
            <pc:sldMk cId="1237530594" sldId="293"/>
            <ac:cxnSpMk id="53" creationId="{EB2B6C3C-4A24-4B0B-B71C-D02F503780D1}"/>
          </ac:cxnSpMkLst>
        </pc:cxnChg>
        <pc:cxnChg chg="add del mod">
          <ac:chgData name="Sumant Iyer" userId="913335bb-3b58-4b6e-abaa-4eed84b2043c" providerId="ADAL" clId="{9651840A-28DB-40C1-90D8-4DDA9D1FBC7A}" dt="2020-05-30T17:33:38.053" v="2823"/>
          <ac:cxnSpMkLst>
            <pc:docMk/>
            <pc:sldMk cId="1237530594" sldId="293"/>
            <ac:cxnSpMk id="57" creationId="{0D0590FE-081F-4490-83A4-8BC48FF5C121}"/>
          </ac:cxnSpMkLst>
        </pc:cxnChg>
      </pc:sldChg>
      <pc:sldChg chg="modSp add del mod">
        <pc:chgData name="Sumant Iyer" userId="913335bb-3b58-4b6e-abaa-4eed84b2043c" providerId="ADAL" clId="{9651840A-28DB-40C1-90D8-4DDA9D1FBC7A}" dt="2020-05-30T20:50:13.550" v="5701" actId="47"/>
        <pc:sldMkLst>
          <pc:docMk/>
          <pc:sldMk cId="2467429108" sldId="294"/>
        </pc:sldMkLst>
        <pc:spChg chg="mod">
          <ac:chgData name="Sumant Iyer" userId="913335bb-3b58-4b6e-abaa-4eed84b2043c" providerId="ADAL" clId="{9651840A-28DB-40C1-90D8-4DDA9D1FBC7A}" dt="2020-05-30T18:07:38.916" v="3433" actId="20577"/>
          <ac:spMkLst>
            <pc:docMk/>
            <pc:sldMk cId="2467429108" sldId="294"/>
            <ac:spMk id="2" creationId="{980D2FA9-E294-4EED-9743-0AD5D3BF41A9}"/>
          </ac:spMkLst>
        </pc:spChg>
        <pc:spChg chg="mod">
          <ac:chgData name="Sumant Iyer" userId="913335bb-3b58-4b6e-abaa-4eed84b2043c" providerId="ADAL" clId="{9651840A-28DB-40C1-90D8-4DDA9D1FBC7A}" dt="2020-05-30T20:49:26.497" v="5694" actId="114"/>
          <ac:spMkLst>
            <pc:docMk/>
            <pc:sldMk cId="2467429108" sldId="294"/>
            <ac:spMk id="3" creationId="{FF1ACB1B-0073-4B26-BEB8-E529B5482AE5}"/>
          </ac:spMkLst>
        </pc:spChg>
      </pc:sldChg>
      <pc:sldChg chg="addSp delSp modSp add del mod ord">
        <pc:chgData name="Sumant Iyer" userId="913335bb-3b58-4b6e-abaa-4eed84b2043c" providerId="ADAL" clId="{9651840A-28DB-40C1-90D8-4DDA9D1FBC7A}" dt="2020-05-30T19:04:10.907" v="4807" actId="47"/>
        <pc:sldMkLst>
          <pc:docMk/>
          <pc:sldMk cId="1362678174" sldId="295"/>
        </pc:sldMkLst>
        <pc:spChg chg="mod">
          <ac:chgData name="Sumant Iyer" userId="913335bb-3b58-4b6e-abaa-4eed84b2043c" providerId="ADAL" clId="{9651840A-28DB-40C1-90D8-4DDA9D1FBC7A}" dt="2020-05-30T18:41:45.755" v="4484" actId="20577"/>
          <ac:spMkLst>
            <pc:docMk/>
            <pc:sldMk cId="1362678174" sldId="295"/>
            <ac:spMk id="2" creationId="{980D2FA9-E294-4EED-9743-0AD5D3BF41A9}"/>
          </ac:spMkLst>
        </pc:spChg>
        <pc:spChg chg="del mod">
          <ac:chgData name="Sumant Iyer" userId="913335bb-3b58-4b6e-abaa-4eed84b2043c" providerId="ADAL" clId="{9651840A-28DB-40C1-90D8-4DDA9D1FBC7A}" dt="2020-05-30T18:16:08.215" v="3685" actId="3680"/>
          <ac:spMkLst>
            <pc:docMk/>
            <pc:sldMk cId="1362678174" sldId="295"/>
            <ac:spMk id="3" creationId="{FF1ACB1B-0073-4B26-BEB8-E529B5482AE5}"/>
          </ac:spMkLst>
        </pc:spChg>
        <pc:spChg chg="add mod">
          <ac:chgData name="Sumant Iyer" userId="913335bb-3b58-4b6e-abaa-4eed84b2043c" providerId="ADAL" clId="{9651840A-28DB-40C1-90D8-4DDA9D1FBC7A}" dt="2020-05-30T18:50:31.363" v="4634" actId="1076"/>
          <ac:spMkLst>
            <pc:docMk/>
            <pc:sldMk cId="1362678174" sldId="295"/>
            <ac:spMk id="7" creationId="{9816AC83-78FE-454C-826D-CB595748901F}"/>
          </ac:spMkLst>
        </pc:spChg>
        <pc:graphicFrameChg chg="add mod ord modGraphic">
          <ac:chgData name="Sumant Iyer" userId="913335bb-3b58-4b6e-abaa-4eed84b2043c" providerId="ADAL" clId="{9651840A-28DB-40C1-90D8-4DDA9D1FBC7A}" dt="2020-05-30T18:51:06.957" v="4640" actId="20577"/>
          <ac:graphicFrameMkLst>
            <pc:docMk/>
            <pc:sldMk cId="1362678174" sldId="295"/>
            <ac:graphicFrameMk id="5" creationId="{D62869A8-AF43-4091-916D-042B6DEFEB01}"/>
          </ac:graphicFrameMkLst>
        </pc:graphicFrameChg>
      </pc:sldChg>
      <pc:sldChg chg="modSp add del mod">
        <pc:chgData name="Sumant Iyer" userId="913335bb-3b58-4b6e-abaa-4eed84b2043c" providerId="ADAL" clId="{9651840A-28DB-40C1-90D8-4DDA9D1FBC7A}" dt="2020-05-30T20:11:30.167" v="4933" actId="47"/>
        <pc:sldMkLst>
          <pc:docMk/>
          <pc:sldMk cId="3931367785" sldId="296"/>
        </pc:sldMkLst>
        <pc:spChg chg="mod">
          <ac:chgData name="Sumant Iyer" userId="913335bb-3b58-4b6e-abaa-4eed84b2043c" providerId="ADAL" clId="{9651840A-28DB-40C1-90D8-4DDA9D1FBC7A}" dt="2020-05-30T18:43:41.405" v="4534" actId="20577"/>
          <ac:spMkLst>
            <pc:docMk/>
            <pc:sldMk cId="3931367785" sldId="296"/>
            <ac:spMk id="2" creationId="{980D2FA9-E294-4EED-9743-0AD5D3BF41A9}"/>
          </ac:spMkLst>
        </pc:spChg>
        <pc:spChg chg="mod">
          <ac:chgData name="Sumant Iyer" userId="913335bb-3b58-4b6e-abaa-4eed84b2043c" providerId="ADAL" clId="{9651840A-28DB-40C1-90D8-4DDA9D1FBC7A}" dt="2020-05-30T18:50:09.690" v="4627" actId="1076"/>
          <ac:spMkLst>
            <pc:docMk/>
            <pc:sldMk cId="3931367785" sldId="296"/>
            <ac:spMk id="7" creationId="{9816AC83-78FE-454C-826D-CB595748901F}"/>
          </ac:spMkLst>
        </pc:spChg>
        <pc:graphicFrameChg chg="mod modGraphic">
          <ac:chgData name="Sumant Iyer" userId="913335bb-3b58-4b6e-abaa-4eed84b2043c" providerId="ADAL" clId="{9651840A-28DB-40C1-90D8-4DDA9D1FBC7A}" dt="2020-05-30T19:02:38.879" v="4805" actId="6549"/>
          <ac:graphicFrameMkLst>
            <pc:docMk/>
            <pc:sldMk cId="3931367785" sldId="296"/>
            <ac:graphicFrameMk id="5" creationId="{D62869A8-AF43-4091-916D-042B6DEFEB01}"/>
          </ac:graphicFrameMkLst>
        </pc:graphicFrameChg>
      </pc:sldChg>
      <pc:sldChg chg="addSp delSp modSp add mod">
        <pc:chgData name="Sumant Iyer" userId="913335bb-3b58-4b6e-abaa-4eed84b2043c" providerId="ADAL" clId="{9651840A-28DB-40C1-90D8-4DDA9D1FBC7A}" dt="2020-05-30T20:57:13.018" v="5786"/>
        <pc:sldMkLst>
          <pc:docMk/>
          <pc:sldMk cId="768467952" sldId="297"/>
        </pc:sldMkLst>
        <pc:spChg chg="mod">
          <ac:chgData name="Sumant Iyer" userId="913335bb-3b58-4b6e-abaa-4eed84b2043c" providerId="ADAL" clId="{9651840A-28DB-40C1-90D8-4DDA9D1FBC7A}" dt="2020-05-30T20:51:09.557" v="5708" actId="20577"/>
          <ac:spMkLst>
            <pc:docMk/>
            <pc:sldMk cId="768467952" sldId="297"/>
            <ac:spMk id="2" creationId="{980D2FA9-E294-4EED-9743-0AD5D3BF41A9}"/>
          </ac:spMkLst>
        </pc:spChg>
        <pc:spChg chg="del mod">
          <ac:chgData name="Sumant Iyer" userId="913335bb-3b58-4b6e-abaa-4eed84b2043c" providerId="ADAL" clId="{9651840A-28DB-40C1-90D8-4DDA9D1FBC7A}" dt="2020-05-30T20:50:39.566" v="5705" actId="21"/>
          <ac:spMkLst>
            <pc:docMk/>
            <pc:sldMk cId="768467952" sldId="297"/>
            <ac:spMk id="7" creationId="{9816AC83-78FE-454C-826D-CB595748901F}"/>
          </ac:spMkLst>
        </pc:spChg>
        <pc:spChg chg="add mod">
          <ac:chgData name="Sumant Iyer" userId="913335bb-3b58-4b6e-abaa-4eed84b2043c" providerId="ADAL" clId="{9651840A-28DB-40C1-90D8-4DDA9D1FBC7A}" dt="2020-05-30T20:54:40.103" v="5737"/>
          <ac:spMkLst>
            <pc:docMk/>
            <pc:sldMk cId="768467952" sldId="297"/>
            <ac:spMk id="8" creationId="{1AC4F9F2-9066-4CAC-A927-A59D488A1B3D}"/>
          </ac:spMkLst>
        </pc:spChg>
        <pc:graphicFrameChg chg="add del">
          <ac:chgData name="Sumant Iyer" userId="913335bb-3b58-4b6e-abaa-4eed84b2043c" providerId="ADAL" clId="{9651840A-28DB-40C1-90D8-4DDA9D1FBC7A}" dt="2020-05-30T19:08:06.168" v="4852"/>
          <ac:graphicFrameMkLst>
            <pc:docMk/>
            <pc:sldMk cId="768467952" sldId="297"/>
            <ac:graphicFrameMk id="3" creationId="{95F821C8-6206-40E4-8B28-DD75F74D46CA}"/>
          </ac:graphicFrameMkLst>
        </pc:graphicFrameChg>
        <pc:graphicFrameChg chg="mod modGraphic">
          <ac:chgData name="Sumant Iyer" userId="913335bb-3b58-4b6e-abaa-4eed84b2043c" providerId="ADAL" clId="{9651840A-28DB-40C1-90D8-4DDA9D1FBC7A}" dt="2020-05-30T20:57:13.018" v="5786"/>
          <ac:graphicFrameMkLst>
            <pc:docMk/>
            <pc:sldMk cId="768467952" sldId="297"/>
            <ac:graphicFrameMk id="5" creationId="{D62869A8-AF43-4091-916D-042B6DEFEB01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5D01E2-2095-48A3-B9B4-79A54BB34598}" type="datetimeFigureOut">
              <a:rPr lang="en-US" smtClean="0"/>
              <a:t>6/1/2020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B52189-F625-4389-8581-FC4FE6283C0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42034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B52189-F625-4389-8581-FC4FE6283C09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44240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4DF5F-7967-42E2-8FEF-35C7828E384E}" type="datetime1">
              <a:rPr lang="en-US" smtClean="0"/>
              <a:t>6/1/2020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12386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DEB26-4FB6-411A-BA88-17BDF16451CD}" type="datetime1">
              <a:rPr lang="en-US" smtClean="0"/>
              <a:t>6/1/2020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7432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7D009-0294-45D9-B401-0AB92FED3F40}" type="datetime1">
              <a:rPr lang="en-US" smtClean="0"/>
              <a:t>6/1/2020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6597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2CD7F-CD55-4427-A811-8E63084DB7C2}" type="datetime1">
              <a:rPr lang="en-US" smtClean="0"/>
              <a:t>6/1/2020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6680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4A4B6-D4CE-4EE6-826F-7E0750C08AC8}" type="datetime1">
              <a:rPr lang="en-US" smtClean="0"/>
              <a:t>6/1/2020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3876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6EF0C-8D7F-4AC3-B4FD-AA45171EEB83}" type="datetime1">
              <a:rPr lang="en-US" smtClean="0"/>
              <a:t>6/1/2020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1420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F0BF7-6617-4CDD-AD5E-3387B48DB2FF}" type="datetime1">
              <a:rPr lang="en-US" smtClean="0"/>
              <a:t>6/1/2020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8874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D477D-FB1A-4083-9445-1D226CBB05FE}" type="datetime1">
              <a:rPr lang="en-US" smtClean="0"/>
              <a:t>6/1/2020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07519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FDEE-A74F-41B9-B3DA-FE611F37F79C}" type="datetime1">
              <a:rPr lang="en-US" smtClean="0"/>
              <a:t>6/1/2020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6038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30567-F64F-4B75-9C08-EA507EA8D28E}" type="datetime1">
              <a:rPr lang="en-US" smtClean="0"/>
              <a:t>6/1/2020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4007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0BEEC-660B-4175-BB24-E09FC9B1EDAE}" type="datetime1">
              <a:rPr lang="en-US" smtClean="0"/>
              <a:t>6/1/2020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6820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9F8899-3495-4D3A-A620-490C49D905C0}" type="datetime1">
              <a:rPr lang="en-US" smtClean="0"/>
              <a:t>6/1/2020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4138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6313" y="1122363"/>
            <a:ext cx="11386457" cy="2387600"/>
          </a:xfrm>
        </p:spPr>
        <p:txBody>
          <a:bodyPr>
            <a:normAutofit/>
          </a:bodyPr>
          <a:lstStyle/>
          <a:p>
            <a:r>
              <a:rPr lang="en-US" dirty="0"/>
              <a:t>WF for CA MPR table format for FR2 NC UL CA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30369" y="4800599"/>
            <a:ext cx="9144000" cy="1369945"/>
          </a:xfrm>
        </p:spPr>
        <p:txBody>
          <a:bodyPr>
            <a:normAutofit/>
          </a:bodyPr>
          <a:lstStyle/>
          <a:p>
            <a:r>
              <a:rPr lang="en-US" sz="2800" dirty="0"/>
              <a:t>Qualcomm Incorporated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5" name="テキスト ボックス 3"/>
          <p:cNvSpPr txBox="1"/>
          <p:nvPr/>
        </p:nvSpPr>
        <p:spPr>
          <a:xfrm>
            <a:off x="142042" y="230819"/>
            <a:ext cx="116907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3GPP TSG-RAN WG4 Meeting # 95-e 								R4-2008489</a:t>
            </a:r>
            <a:endParaRPr lang="en-US" dirty="0"/>
          </a:p>
          <a:p>
            <a:r>
              <a:rPr lang="en-GB" b="1" dirty="0"/>
              <a:t>Electronic Meeting, 25 May – 5 June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21065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3ACB96-5EB9-4B53-9E45-2613111945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 – Rel-15 UE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FEB596-98D6-4046-98CD-784653D5AE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2950" y="1825625"/>
            <a:ext cx="10768330" cy="4351338"/>
          </a:xfrm>
        </p:spPr>
        <p:txBody>
          <a:bodyPr>
            <a:normAutofit fontScale="85000" lnSpcReduction="10000"/>
          </a:bodyPr>
          <a:lstStyle/>
          <a:p>
            <a:r>
              <a:rPr lang="en-US" sz="3000" dirty="0">
                <a:highlight>
                  <a:srgbClr val="FFFF00"/>
                </a:highlight>
              </a:rPr>
              <a:t>Define</a:t>
            </a:r>
            <a:r>
              <a:rPr lang="en-US" sz="3000" dirty="0"/>
              <a:t> Bidirectional spectrum: UL/DL common spectrum in which the UE supports the configuration of uplink or downlink CCs</a:t>
            </a:r>
          </a:p>
          <a:p>
            <a:pPr lvl="1"/>
            <a:r>
              <a:rPr lang="en-US" sz="2600" dirty="0"/>
              <a:t>UL spectrum = DL Spectrum for Rel-15 UE</a:t>
            </a:r>
            <a:endParaRPr lang="en-US" sz="3000" dirty="0"/>
          </a:p>
          <a:p>
            <a:r>
              <a:rPr lang="en-US" sz="3000" dirty="0">
                <a:highlight>
                  <a:srgbClr val="FFFF00"/>
                </a:highlight>
              </a:rPr>
              <a:t>Define</a:t>
            </a:r>
            <a:r>
              <a:rPr lang="en-US" sz="3000" dirty="0"/>
              <a:t> Frequency spread ‘</a:t>
            </a:r>
            <a:r>
              <a:rPr lang="en-US" sz="3000" dirty="0" err="1"/>
              <a:t>FSp</a:t>
            </a:r>
            <a:r>
              <a:rPr lang="en-US" sz="3000" dirty="0"/>
              <a:t>’: frequency spectrum from the lowest edge of the lowest configured CC to the upper edge of the highest configured CC in bidirectional spectrum. </a:t>
            </a:r>
            <a:r>
              <a:rPr lang="en-US" sz="3000" dirty="0" err="1"/>
              <a:t>FSp</a:t>
            </a:r>
            <a:r>
              <a:rPr lang="en-US" sz="3000" dirty="0"/>
              <a:t> is a generalized term created to cover</a:t>
            </a:r>
          </a:p>
          <a:p>
            <a:pPr lvl="1"/>
            <a:r>
              <a:rPr lang="en-US" sz="2600" dirty="0"/>
              <a:t>frequency separation, for NC CA</a:t>
            </a:r>
          </a:p>
          <a:p>
            <a:pPr lvl="1"/>
            <a:r>
              <a:rPr lang="en-US" sz="2600" dirty="0"/>
              <a:t>aggregated chan. BW, for contiguous CA</a:t>
            </a:r>
          </a:p>
          <a:p>
            <a:r>
              <a:rPr lang="en-US" sz="3000" dirty="0"/>
              <a:t>CA MPR for UE depends on 2 bandwidth considerations:</a:t>
            </a:r>
          </a:p>
          <a:p>
            <a:pPr lvl="1"/>
            <a:r>
              <a:rPr lang="en-US" sz="2600" dirty="0"/>
              <a:t>UL </a:t>
            </a:r>
            <a:r>
              <a:rPr lang="en-US" sz="2600" dirty="0" err="1"/>
              <a:t>FSp</a:t>
            </a:r>
            <a:r>
              <a:rPr lang="en-US" sz="2600" dirty="0"/>
              <a:t> (due to RF signal BW considerations)</a:t>
            </a:r>
          </a:p>
          <a:p>
            <a:pPr lvl="1"/>
            <a:r>
              <a:rPr lang="en-US" sz="2600" dirty="0"/>
              <a:t>BW of UL signal in baseband </a:t>
            </a:r>
          </a:p>
          <a:p>
            <a:pPr lvl="1"/>
            <a:r>
              <a:rPr lang="en-US" sz="2600" dirty="0">
                <a:highlight>
                  <a:srgbClr val="FFFF00"/>
                </a:highlight>
              </a:rPr>
              <a:t>Define</a:t>
            </a:r>
            <a:r>
              <a:rPr lang="en-US" sz="2600" dirty="0"/>
              <a:t> UL BW = </a:t>
            </a:r>
            <a:r>
              <a:rPr lang="en-US" sz="2600" i="1" dirty="0"/>
              <a:t>MAX</a:t>
            </a:r>
            <a:r>
              <a:rPr lang="en-US" sz="2600" dirty="0"/>
              <a:t>(UL </a:t>
            </a:r>
            <a:r>
              <a:rPr lang="en-US" sz="2600" dirty="0" err="1"/>
              <a:t>FSp</a:t>
            </a:r>
            <a:r>
              <a:rPr lang="en-US" sz="2600" dirty="0"/>
              <a:t>, BW of UL signal in baseband) as driver of MPR</a:t>
            </a:r>
          </a:p>
          <a:p>
            <a:pPr lvl="1"/>
            <a:endParaRPr lang="en-US" sz="18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2817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3ACB96-5EB9-4B53-9E45-2613111945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 – Rel-15 UE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FEB596-98D6-4046-98CD-784653D5AE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2950" y="1825625"/>
            <a:ext cx="7867650" cy="4351338"/>
          </a:xfrm>
        </p:spPr>
        <p:txBody>
          <a:bodyPr>
            <a:normAutofit fontScale="92500"/>
          </a:bodyPr>
          <a:lstStyle/>
          <a:p>
            <a:r>
              <a:rPr lang="en-US" sz="3000" dirty="0"/>
              <a:t>CA MPR for Rel-15 UE is defined in architecture agnostic manner</a:t>
            </a:r>
          </a:p>
          <a:p>
            <a:r>
              <a:rPr lang="en-US" sz="3000" dirty="0"/>
              <a:t>CA MPR driver ‘UL BW’ depends on LO architecture for Rel-15 UEs:</a:t>
            </a:r>
          </a:p>
          <a:p>
            <a:pPr lvl="1"/>
            <a:r>
              <a:rPr lang="en-US" sz="2600" dirty="0"/>
              <a:t>Separate R/T LO: depends on UL </a:t>
            </a:r>
            <a:r>
              <a:rPr lang="en-US" sz="2600" dirty="0" err="1"/>
              <a:t>FSp</a:t>
            </a:r>
            <a:endParaRPr lang="en-US" sz="2600" dirty="0"/>
          </a:p>
          <a:p>
            <a:pPr lvl="1"/>
            <a:r>
              <a:rPr lang="en-US" sz="2600" dirty="0"/>
              <a:t>Common R/T LO: depends on </a:t>
            </a:r>
            <a:r>
              <a:rPr lang="en-US" sz="2600" i="1" dirty="0"/>
              <a:t>MAX</a:t>
            </a:r>
            <a:r>
              <a:rPr lang="en-US" sz="2600" dirty="0"/>
              <a:t>(DL </a:t>
            </a:r>
            <a:r>
              <a:rPr lang="en-US" sz="2600" dirty="0" err="1"/>
              <a:t>FSp</a:t>
            </a:r>
            <a:r>
              <a:rPr lang="en-US" sz="2600" dirty="0"/>
              <a:t>, UL </a:t>
            </a:r>
            <a:r>
              <a:rPr lang="en-US" sz="2600" dirty="0" err="1"/>
              <a:t>FSp</a:t>
            </a:r>
            <a:r>
              <a:rPr lang="en-US" sz="2600" dirty="0"/>
              <a:t>)</a:t>
            </a:r>
          </a:p>
          <a:p>
            <a:r>
              <a:rPr lang="en-US" sz="3000" dirty="0">
                <a:solidFill>
                  <a:srgbClr val="FF0000"/>
                </a:solidFill>
              </a:rPr>
              <a:t>CABW</a:t>
            </a:r>
            <a:r>
              <a:rPr lang="en-US" sz="3000" dirty="0"/>
              <a:t> represents the wider of UL BW for both architecture types, so it was chosen as MPR driver </a:t>
            </a:r>
          </a:p>
          <a:p>
            <a:r>
              <a:rPr lang="en-US" sz="3000" dirty="0"/>
              <a:t>Note that DL BW, or </a:t>
            </a:r>
            <a:r>
              <a:rPr lang="en-US" sz="3000" dirty="0">
                <a:solidFill>
                  <a:schemeClr val="accent6"/>
                </a:solidFill>
              </a:rPr>
              <a:t>DL </a:t>
            </a:r>
            <a:r>
              <a:rPr lang="en-US" sz="3000" dirty="0" err="1">
                <a:solidFill>
                  <a:schemeClr val="accent6"/>
                </a:solidFill>
              </a:rPr>
              <a:t>FSp</a:t>
            </a:r>
            <a:r>
              <a:rPr lang="en-US" sz="3000" dirty="0">
                <a:solidFill>
                  <a:schemeClr val="accent6"/>
                </a:solidFill>
              </a:rPr>
              <a:t> </a:t>
            </a:r>
            <a:r>
              <a:rPr lang="en-US" sz="3000" dirty="0"/>
              <a:t>also captures UL BW for both architectures in Rel-15 UEs</a:t>
            </a:r>
          </a:p>
          <a:p>
            <a:pPr marL="457200" lvl="1" indent="0">
              <a:buNone/>
            </a:pPr>
            <a:endParaRPr lang="en-US" sz="2600" dirty="0"/>
          </a:p>
          <a:p>
            <a:endParaRPr lang="en-US" sz="3000" dirty="0"/>
          </a:p>
          <a:p>
            <a:pPr lvl="1"/>
            <a:endParaRPr lang="en-US" sz="18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3</a:t>
            </a:fld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31659776-62B9-4CED-AD81-752A97B459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30459" y="424541"/>
            <a:ext cx="2961694" cy="266723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9DD4C4D-4A5B-42A1-B591-B511B5B3E9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26192" y="3804343"/>
            <a:ext cx="2965961" cy="2552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60047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3ACB96-5EB9-4B53-9E45-2613111945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7772400" cy="1325563"/>
          </a:xfrm>
        </p:spPr>
        <p:txBody>
          <a:bodyPr>
            <a:normAutofit/>
          </a:bodyPr>
          <a:lstStyle/>
          <a:p>
            <a:r>
              <a:rPr lang="en-US" dirty="0"/>
              <a:t>Background – Rel-16 UE may support DL-only spectrum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FEB596-98D6-4046-98CD-784653D5AE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2950" y="1825625"/>
            <a:ext cx="7867650" cy="4895850"/>
          </a:xfrm>
        </p:spPr>
        <p:txBody>
          <a:bodyPr>
            <a:normAutofit/>
          </a:bodyPr>
          <a:lstStyle/>
          <a:p>
            <a:r>
              <a:rPr lang="en-US" sz="3000" dirty="0"/>
              <a:t>CA MPR driver ‘UL BW’ depends on LO architecture for Rel-16 UEs:</a:t>
            </a:r>
          </a:p>
          <a:p>
            <a:pPr lvl="1"/>
            <a:r>
              <a:rPr lang="en-US" sz="2600" dirty="0"/>
              <a:t>Separate R/T LO: Depends on UL </a:t>
            </a:r>
            <a:r>
              <a:rPr lang="en-US" sz="2600" dirty="0" err="1"/>
              <a:t>FSp</a:t>
            </a:r>
            <a:r>
              <a:rPr lang="en-US" sz="2600" dirty="0"/>
              <a:t> </a:t>
            </a:r>
          </a:p>
          <a:p>
            <a:pPr lvl="1"/>
            <a:r>
              <a:rPr lang="en-US" sz="2600" dirty="0"/>
              <a:t>Common R/T LO: depends on </a:t>
            </a:r>
            <a:r>
              <a:rPr lang="en-US" sz="2600" i="1" dirty="0"/>
              <a:t>MAX</a:t>
            </a:r>
            <a:r>
              <a:rPr lang="en-US" sz="2600" dirty="0"/>
              <a:t>(DL </a:t>
            </a:r>
            <a:r>
              <a:rPr lang="en-US" sz="2600" dirty="0" err="1"/>
              <a:t>FSp</a:t>
            </a:r>
            <a:r>
              <a:rPr lang="en-US" sz="2600" dirty="0"/>
              <a:t>, UL </a:t>
            </a:r>
            <a:r>
              <a:rPr lang="en-US" sz="2600" dirty="0" err="1"/>
              <a:t>FSp</a:t>
            </a:r>
            <a:r>
              <a:rPr lang="en-US" sz="2600" dirty="0"/>
              <a:t>)</a:t>
            </a:r>
          </a:p>
          <a:p>
            <a:pPr lvl="2"/>
            <a:r>
              <a:rPr lang="en-US" sz="2200" dirty="0"/>
              <a:t>Does not depend on DL-only spectrum (DL-only </a:t>
            </a:r>
            <a:r>
              <a:rPr lang="en-US" sz="2200" dirty="0" err="1"/>
              <a:t>FSp</a:t>
            </a:r>
            <a:r>
              <a:rPr lang="en-US" sz="2200" dirty="0"/>
              <a:t>)</a:t>
            </a:r>
          </a:p>
          <a:p>
            <a:r>
              <a:rPr lang="en-US" sz="3000" dirty="0">
                <a:solidFill>
                  <a:srgbClr val="FF0000"/>
                </a:solidFill>
              </a:rPr>
              <a:t>CABW</a:t>
            </a:r>
            <a:r>
              <a:rPr lang="en-US" sz="3000" dirty="0"/>
              <a:t> does not represent UL BW for either architecture type in Rel-16, if DL-only spectrum present</a:t>
            </a:r>
          </a:p>
          <a:p>
            <a:pPr lvl="1"/>
            <a:r>
              <a:rPr lang="en-US" sz="2600" dirty="0">
                <a:highlight>
                  <a:srgbClr val="00FFFF"/>
                </a:highlight>
              </a:rPr>
              <a:t>CABW is not a suitable driving parameter for CA MPR in Rel-16</a:t>
            </a:r>
          </a:p>
          <a:p>
            <a:pPr marL="457200" lvl="1" indent="0">
              <a:buNone/>
            </a:pPr>
            <a:endParaRPr lang="en-US" sz="2600" dirty="0"/>
          </a:p>
          <a:p>
            <a:endParaRPr lang="en-US" sz="3000" dirty="0"/>
          </a:p>
          <a:p>
            <a:pPr lvl="1"/>
            <a:endParaRPr lang="en-US" sz="18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4</a:t>
            </a:fld>
            <a:endParaRPr lang="en-US" dirty="0"/>
          </a:p>
        </p:txBody>
      </p:sp>
      <p:pic>
        <p:nvPicPr>
          <p:cNvPr id="60" name="Picture 59">
            <a:extLst>
              <a:ext uri="{FF2B5EF4-FFF2-40B4-BE49-F238E27FC236}">
                <a16:creationId xmlns:a16="http://schemas.microsoft.com/office/drawing/2014/main" id="{1D4E2CB7-947E-4063-AAF2-970F20A67D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73508" y="55855"/>
            <a:ext cx="2970229" cy="3354310"/>
          </a:xfrm>
          <a:prstGeom prst="rect">
            <a:avLst/>
          </a:prstGeom>
        </p:spPr>
      </p:pic>
      <p:pic>
        <p:nvPicPr>
          <p:cNvPr id="61" name="Picture 60">
            <a:extLst>
              <a:ext uri="{FF2B5EF4-FFF2-40B4-BE49-F238E27FC236}">
                <a16:creationId xmlns:a16="http://schemas.microsoft.com/office/drawing/2014/main" id="{DDADA54C-C3B8-4FA2-B6E0-1645C30A0F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73508" y="3499422"/>
            <a:ext cx="3298831" cy="33585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75305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0D2FA9-E294-4EED-9743-0AD5D3BF4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6525"/>
            <a:ext cx="11010900" cy="1325563"/>
          </a:xfrm>
        </p:spPr>
        <p:txBody>
          <a:bodyPr/>
          <a:lstStyle/>
          <a:p>
            <a:r>
              <a:rPr lang="en-US" dirty="0"/>
              <a:t>Background – CA MPR dependence for Rel-16 UEs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D62869A8-AF43-4091-916D-042B6DEFEB0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2301731"/>
              </p:ext>
            </p:extLst>
          </p:nvPr>
        </p:nvGraphicFramePr>
        <p:xfrm>
          <a:off x="838200" y="1860550"/>
          <a:ext cx="10565686" cy="3571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7280">
                  <a:extLst>
                    <a:ext uri="{9D8B030D-6E8A-4147-A177-3AD203B41FA5}">
                      <a16:colId xmlns:a16="http://schemas.microsoft.com/office/drawing/2014/main" val="425716757"/>
                    </a:ext>
                  </a:extLst>
                </a:gridCol>
                <a:gridCol w="2884726">
                  <a:extLst>
                    <a:ext uri="{9D8B030D-6E8A-4147-A177-3AD203B41FA5}">
                      <a16:colId xmlns:a16="http://schemas.microsoft.com/office/drawing/2014/main" val="785582610"/>
                    </a:ext>
                  </a:extLst>
                </a:gridCol>
                <a:gridCol w="3291840">
                  <a:extLst>
                    <a:ext uri="{9D8B030D-6E8A-4147-A177-3AD203B41FA5}">
                      <a16:colId xmlns:a16="http://schemas.microsoft.com/office/drawing/2014/main" val="2385896777"/>
                    </a:ext>
                  </a:extLst>
                </a:gridCol>
                <a:gridCol w="3291840">
                  <a:extLst>
                    <a:ext uri="{9D8B030D-6E8A-4147-A177-3AD203B41FA5}">
                      <a16:colId xmlns:a16="http://schemas.microsoft.com/office/drawing/2014/main" val="2526778749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MPR dependence parameter(s)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5659573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UE type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Only contiguous UL CA supported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Non-contiguous UL CA supported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65118257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lang="en-US" dirty="0"/>
                        <a:t>Separate R/T LO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DL-only spectrum supported (non-zero </a:t>
                      </a:r>
                      <a:r>
                        <a:rPr lang="en-US" dirty="0" err="1"/>
                        <a:t>Fsd</a:t>
                      </a:r>
                      <a:r>
                        <a:rPr lang="en-US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UL </a:t>
                      </a:r>
                      <a:r>
                        <a:rPr kumimoji="0" lang="en-US" sz="1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agg</a:t>
                      </a: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. chan. BW {=UL </a:t>
                      </a:r>
                      <a:r>
                        <a:rPr kumimoji="0" lang="en-US" sz="1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FSp</a:t>
                      </a: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}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UL </a:t>
                      </a: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FS {=UL </a:t>
                      </a:r>
                      <a:r>
                        <a:rPr kumimoji="0" lang="en-US" sz="1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FSp</a:t>
                      </a: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}</a:t>
                      </a: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6540318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DL-only spectrum not supported (</a:t>
                      </a:r>
                      <a:r>
                        <a:rPr lang="en-US" dirty="0" err="1"/>
                        <a:t>Fsd</a:t>
                      </a:r>
                      <a:r>
                        <a:rPr lang="en-US" dirty="0"/>
                        <a:t> undefined)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UL </a:t>
                      </a:r>
                      <a:r>
                        <a:rPr kumimoji="0" lang="en-US" sz="1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agg</a:t>
                      </a: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. chan. BW {=UL </a:t>
                      </a:r>
                      <a:r>
                        <a:rPr kumimoji="0" lang="en-US" sz="1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FSp</a:t>
                      </a: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}</a:t>
                      </a: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UL </a:t>
                      </a: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FS {=UL </a:t>
                      </a:r>
                      <a:r>
                        <a:rPr kumimoji="0" lang="en-US" sz="1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FSp</a:t>
                      </a: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}</a:t>
                      </a: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38156981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lang="en-US" dirty="0"/>
                        <a:t>Common R/T LO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DL-only spectrum supported (non-zero </a:t>
                      </a:r>
                      <a:r>
                        <a:rPr lang="en-US" dirty="0" err="1"/>
                        <a:t>Fsd</a:t>
                      </a:r>
                      <a:r>
                        <a:rPr lang="en-US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/>
                        <a:t>MAX</a:t>
                      </a:r>
                      <a:r>
                        <a:rPr lang="en-US" dirty="0"/>
                        <a:t>(</a:t>
                      </a: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UL </a:t>
                      </a:r>
                      <a:r>
                        <a:rPr kumimoji="0" lang="en-US" sz="1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agg</a:t>
                      </a: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. chan. BW</a:t>
                      </a:r>
                      <a:r>
                        <a:rPr lang="en-US" dirty="0"/>
                        <a:t>, DL </a:t>
                      </a:r>
                      <a:r>
                        <a:rPr lang="en-US" dirty="0" err="1"/>
                        <a:t>FSp</a:t>
                      </a:r>
                      <a:r>
                        <a:rPr lang="en-US" dirty="0"/>
                        <a:t>) {=MAX(UL </a:t>
                      </a:r>
                      <a:r>
                        <a:rPr lang="en-US" dirty="0" err="1"/>
                        <a:t>FSp</a:t>
                      </a:r>
                      <a:r>
                        <a:rPr lang="en-US" dirty="0"/>
                        <a:t>, DL </a:t>
                      </a:r>
                      <a:r>
                        <a:rPr lang="en-US" dirty="0" err="1"/>
                        <a:t>FSp</a:t>
                      </a:r>
                      <a:r>
                        <a:rPr lang="en-US" dirty="0"/>
                        <a:t>)}</a:t>
                      </a: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/>
                        <a:t>MAX</a:t>
                      </a:r>
                      <a:r>
                        <a:rPr lang="en-US" dirty="0"/>
                        <a:t>(UL FS, DL </a:t>
                      </a:r>
                      <a:r>
                        <a:rPr lang="en-US" dirty="0" err="1"/>
                        <a:t>FSp</a:t>
                      </a:r>
                      <a:r>
                        <a:rPr lang="en-US" dirty="0"/>
                        <a:t>)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{=MAX(UL </a:t>
                      </a:r>
                      <a:r>
                        <a:rPr lang="en-US" dirty="0" err="1"/>
                        <a:t>FSp</a:t>
                      </a:r>
                      <a:r>
                        <a:rPr lang="en-US" dirty="0"/>
                        <a:t>, DL </a:t>
                      </a:r>
                      <a:r>
                        <a:rPr lang="en-US" dirty="0" err="1"/>
                        <a:t>FSp</a:t>
                      </a:r>
                      <a:r>
                        <a:rPr lang="en-US" dirty="0"/>
                        <a:t>)}</a:t>
                      </a: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2663146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DL-only spectrum not supported (</a:t>
                      </a:r>
                      <a:r>
                        <a:rPr lang="en-US" dirty="0" err="1"/>
                        <a:t>Fsd</a:t>
                      </a:r>
                      <a:r>
                        <a:rPr lang="en-US" dirty="0"/>
                        <a:t> undefined)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i="1" dirty="0"/>
                        <a:t>MAX</a:t>
                      </a:r>
                      <a:r>
                        <a:rPr lang="en-US" dirty="0"/>
                        <a:t>(</a:t>
                      </a: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UL </a:t>
                      </a:r>
                      <a:r>
                        <a:rPr kumimoji="0" lang="en-US" sz="1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agg</a:t>
                      </a: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. chan. BW</a:t>
                      </a:r>
                      <a:r>
                        <a:rPr lang="en-US" dirty="0"/>
                        <a:t>, DL </a:t>
                      </a:r>
                      <a:r>
                        <a:rPr lang="en-US" dirty="0" err="1"/>
                        <a:t>FSp</a:t>
                      </a:r>
                      <a:r>
                        <a:rPr lang="en-US" dirty="0"/>
                        <a:t>) {=MAX(UL </a:t>
                      </a:r>
                      <a:r>
                        <a:rPr lang="en-US" dirty="0" err="1"/>
                        <a:t>FSp</a:t>
                      </a:r>
                      <a:r>
                        <a:rPr lang="en-US" dirty="0"/>
                        <a:t>, DL </a:t>
                      </a:r>
                      <a:r>
                        <a:rPr lang="en-US" dirty="0" err="1"/>
                        <a:t>FSp</a:t>
                      </a:r>
                      <a:r>
                        <a:rPr lang="en-US" dirty="0"/>
                        <a:t>)}</a:t>
                      </a: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/>
                        <a:t>MAX</a:t>
                      </a:r>
                      <a:r>
                        <a:rPr lang="en-US" dirty="0"/>
                        <a:t>(UL FS, DL </a:t>
                      </a:r>
                      <a:r>
                        <a:rPr lang="en-US" dirty="0" err="1"/>
                        <a:t>FSp</a:t>
                      </a:r>
                      <a:r>
                        <a:rPr lang="en-US" dirty="0"/>
                        <a:t>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{=MAX(UL </a:t>
                      </a:r>
                      <a:r>
                        <a:rPr lang="en-US" dirty="0" err="1"/>
                        <a:t>FSp</a:t>
                      </a:r>
                      <a:r>
                        <a:rPr lang="en-US" dirty="0"/>
                        <a:t>, DL </a:t>
                      </a:r>
                      <a:r>
                        <a:rPr lang="en-US" dirty="0" err="1"/>
                        <a:t>FSp</a:t>
                      </a:r>
                      <a:r>
                        <a:rPr lang="en-US" dirty="0"/>
                        <a:t>)}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10329724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0CF763-63EB-4CC7-9C0E-6D3BC390C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5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AC4F9F2-9066-4CAC-A927-A59D488A1B3D}"/>
              </a:ext>
            </a:extLst>
          </p:cNvPr>
          <p:cNvSpPr/>
          <p:nvPr/>
        </p:nvSpPr>
        <p:spPr>
          <a:xfrm>
            <a:off x="838200" y="5865495"/>
            <a:ext cx="1021588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/>
              <a:t>Frequency spread ‘</a:t>
            </a:r>
            <a:r>
              <a:rPr lang="en-US" sz="1200" dirty="0" err="1"/>
              <a:t>FSp</a:t>
            </a:r>
            <a:r>
              <a:rPr lang="en-US" sz="1200" dirty="0"/>
              <a:t>’: frequency spectrum from the lowest edge of the lowest configured CC to the upper edge of the highest configured CC in bidirectional spectrum. </a:t>
            </a:r>
            <a:r>
              <a:rPr lang="en-US" sz="1200" dirty="0" err="1"/>
              <a:t>FSp</a:t>
            </a:r>
            <a:r>
              <a:rPr lang="en-US" sz="1200" dirty="0"/>
              <a:t> is a generalized term to cover</a:t>
            </a:r>
          </a:p>
          <a:p>
            <a:pPr lvl="1"/>
            <a:r>
              <a:rPr lang="en-US" sz="1100" dirty="0"/>
              <a:t>= frequency separation, for NC CA</a:t>
            </a:r>
          </a:p>
          <a:p>
            <a:pPr lvl="1"/>
            <a:r>
              <a:rPr lang="en-US" sz="1100" dirty="0"/>
              <a:t>= aggregated chan. BW, for contiguous CA</a:t>
            </a:r>
          </a:p>
        </p:txBody>
      </p:sp>
    </p:spTree>
    <p:extLst>
      <p:ext uri="{BB962C8B-B14F-4D97-AF65-F5344CB8AC3E}">
        <p14:creationId xmlns:p14="http://schemas.microsoft.com/office/powerpoint/2010/main" val="7684679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0D2FA9-E294-4EED-9743-0AD5D3BF4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6525"/>
            <a:ext cx="10515600" cy="1325563"/>
          </a:xfrm>
        </p:spPr>
        <p:txBody>
          <a:bodyPr/>
          <a:lstStyle/>
          <a:p>
            <a:r>
              <a:rPr lang="en-US" dirty="0"/>
              <a:t>WF 1: on CA MPR table for Rel-16 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1ACB1B-0073-4B26-BEB8-E529B5482A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6056" y="1276350"/>
            <a:ext cx="10515600" cy="5080000"/>
          </a:xfrm>
        </p:spPr>
        <p:txBody>
          <a:bodyPr>
            <a:normAutofit/>
          </a:bodyPr>
          <a:lstStyle/>
          <a:p>
            <a:r>
              <a:rPr lang="en-US" b="1" dirty="0"/>
              <a:t>CA MPR remains UE architecture agnostic for Rel-16</a:t>
            </a:r>
          </a:p>
          <a:p>
            <a:pPr lvl="1"/>
            <a:r>
              <a:rPr lang="en-GB" dirty="0"/>
              <a:t>UEs with a common R/T LO can retain </a:t>
            </a:r>
            <a:r>
              <a:rPr lang="en-GB" i="1" dirty="0"/>
              <a:t>MAX</a:t>
            </a:r>
            <a:r>
              <a:rPr lang="en-GB" dirty="0"/>
              <a:t> (UL </a:t>
            </a:r>
            <a:r>
              <a:rPr lang="en-GB" dirty="0" err="1"/>
              <a:t>FSp</a:t>
            </a:r>
            <a:r>
              <a:rPr lang="en-GB" dirty="0"/>
              <a:t>, DL </a:t>
            </a:r>
            <a:r>
              <a:rPr lang="en-GB" dirty="0" err="1"/>
              <a:t>FSp</a:t>
            </a:r>
            <a:r>
              <a:rPr lang="en-GB" dirty="0"/>
              <a:t>) as CA MPR driver</a:t>
            </a:r>
            <a:endParaRPr lang="en-US" dirty="0"/>
          </a:p>
          <a:p>
            <a:pPr lvl="1"/>
            <a:r>
              <a:rPr lang="en-GB" dirty="0"/>
              <a:t>CA MPR for UEs with separate R/T LOs depend on UL </a:t>
            </a:r>
            <a:r>
              <a:rPr lang="en-GB" dirty="0" err="1"/>
              <a:t>FSp</a:t>
            </a:r>
            <a:endParaRPr lang="en-GB" dirty="0"/>
          </a:p>
          <a:p>
            <a:pPr lvl="2"/>
            <a:r>
              <a:rPr lang="en-GB" dirty="0"/>
              <a:t>Can adopt </a:t>
            </a:r>
            <a:r>
              <a:rPr lang="en-GB" i="1" dirty="0"/>
              <a:t>MAX</a:t>
            </a:r>
            <a:r>
              <a:rPr lang="en-GB" dirty="0"/>
              <a:t> (UL </a:t>
            </a:r>
            <a:r>
              <a:rPr lang="en-GB" dirty="0" err="1"/>
              <a:t>FSp</a:t>
            </a:r>
            <a:r>
              <a:rPr lang="en-GB" dirty="0"/>
              <a:t>, DL </a:t>
            </a:r>
            <a:r>
              <a:rPr lang="en-GB" dirty="0" err="1"/>
              <a:t>FSp</a:t>
            </a:r>
            <a:r>
              <a:rPr lang="en-GB" dirty="0"/>
              <a:t>) as CA MPR driver  </a:t>
            </a:r>
          </a:p>
          <a:p>
            <a:pPr lvl="2"/>
            <a:r>
              <a:rPr lang="en-GB" dirty="0"/>
              <a:t>MPR for &gt; 1400 MHz same as 800 MHz </a:t>
            </a:r>
            <a:r>
              <a:rPr lang="en-GB" dirty="0">
                <a:sym typeface="Symbol" panose="05050102010706020507" pitchFamily="18" charset="2"/>
              </a:rPr>
              <a:t>  MPR  1</a:t>
            </a:r>
            <a:r>
              <a:rPr lang="en-GB" dirty="0"/>
              <a:t>400 MHz because UL </a:t>
            </a:r>
            <a:r>
              <a:rPr lang="en-GB" dirty="0" err="1"/>
              <a:t>FSp</a:t>
            </a:r>
            <a:r>
              <a:rPr lang="en-GB" dirty="0"/>
              <a:t> limited to 1400 MHz in Rel-16</a:t>
            </a:r>
          </a:p>
          <a:p>
            <a:r>
              <a:rPr lang="en-US" b="1" dirty="0"/>
              <a:t>For Rel-16 UEs, </a:t>
            </a:r>
            <a:r>
              <a:rPr lang="en-GB" b="1" dirty="0"/>
              <a:t>CA MPR depends on </a:t>
            </a:r>
            <a:r>
              <a:rPr lang="en-GB" b="1" i="1" dirty="0"/>
              <a:t>MAX</a:t>
            </a:r>
            <a:r>
              <a:rPr lang="en-GB" b="1" dirty="0"/>
              <a:t> (UL </a:t>
            </a:r>
            <a:r>
              <a:rPr lang="en-GB" b="1" dirty="0" err="1"/>
              <a:t>FSp</a:t>
            </a:r>
            <a:r>
              <a:rPr lang="en-GB" b="1" dirty="0"/>
              <a:t>, DL </a:t>
            </a:r>
            <a:r>
              <a:rPr lang="en-GB" b="1" dirty="0" err="1"/>
              <a:t>FSp</a:t>
            </a:r>
            <a:r>
              <a:rPr lang="en-GB" b="1" dirty="0"/>
              <a:t>)</a:t>
            </a:r>
            <a:endParaRPr lang="en-US" dirty="0"/>
          </a:p>
          <a:p>
            <a:r>
              <a:rPr lang="en-GB" b="1" i="1" dirty="0"/>
              <a:t>MAX</a:t>
            </a:r>
            <a:r>
              <a:rPr lang="en-GB" b="1" dirty="0"/>
              <a:t> (UL </a:t>
            </a:r>
            <a:r>
              <a:rPr lang="en-GB" b="1" dirty="0" err="1"/>
              <a:t>FSp</a:t>
            </a:r>
            <a:r>
              <a:rPr lang="en-GB" b="1" dirty="0"/>
              <a:t>, DL </a:t>
            </a:r>
            <a:r>
              <a:rPr lang="en-GB" b="1" dirty="0" err="1"/>
              <a:t>FSp</a:t>
            </a:r>
            <a:r>
              <a:rPr lang="en-GB" b="1" dirty="0"/>
              <a:t>) is simplified to ‘DL frequency separation’</a:t>
            </a:r>
          </a:p>
          <a:p>
            <a:pPr lvl="1"/>
            <a:r>
              <a:rPr lang="en-GB" dirty="0"/>
              <a:t>DL </a:t>
            </a:r>
            <a:r>
              <a:rPr lang="en-GB" dirty="0" err="1"/>
              <a:t>FSp</a:t>
            </a:r>
            <a:r>
              <a:rPr lang="en-GB" dirty="0"/>
              <a:t> ≥ UL </a:t>
            </a:r>
            <a:r>
              <a:rPr lang="en-GB" dirty="0" err="1"/>
              <a:t>FSp</a:t>
            </a:r>
            <a:r>
              <a:rPr lang="en-GB" dirty="0"/>
              <a:t> for Rel-15, Rel-16. Also, DL </a:t>
            </a:r>
            <a:r>
              <a:rPr lang="en-GB" dirty="0" err="1"/>
              <a:t>FSp</a:t>
            </a:r>
            <a:r>
              <a:rPr lang="en-GB" dirty="0"/>
              <a:t>:</a:t>
            </a:r>
          </a:p>
          <a:p>
            <a:pPr lvl="2"/>
            <a:r>
              <a:rPr lang="en-GB" dirty="0"/>
              <a:t>= </a:t>
            </a:r>
            <a:r>
              <a:rPr lang="en-US" dirty="0"/>
              <a:t>DL </a:t>
            </a:r>
            <a:r>
              <a:rPr lang="en-US" dirty="0" err="1"/>
              <a:t>BW</a:t>
            </a:r>
            <a:r>
              <a:rPr lang="en-US" baseline="-25000" dirty="0" err="1"/>
              <a:t>channel_CA</a:t>
            </a:r>
            <a:r>
              <a:rPr lang="en-US" baseline="-25000" dirty="0"/>
              <a:t> </a:t>
            </a:r>
            <a:r>
              <a:rPr lang="en-GB" dirty="0"/>
              <a:t>in case DL CA is contiguous</a:t>
            </a:r>
          </a:p>
          <a:p>
            <a:pPr lvl="2"/>
            <a:r>
              <a:rPr lang="en-GB" dirty="0"/>
              <a:t>= DL frequency separation in case DL CA is non-contiguous</a:t>
            </a:r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0CF763-63EB-4CC7-9C0E-6D3BC390C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6</a:t>
            </a:fld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DE68E72-67A3-4AC2-81DB-372DFE2BB360}"/>
              </a:ext>
            </a:extLst>
          </p:cNvPr>
          <p:cNvSpPr/>
          <p:nvPr/>
        </p:nvSpPr>
        <p:spPr>
          <a:xfrm>
            <a:off x="838200" y="5865495"/>
            <a:ext cx="1021588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/>
              <a:t>Frequency spread ‘</a:t>
            </a:r>
            <a:r>
              <a:rPr lang="en-US" sz="1200" dirty="0" err="1"/>
              <a:t>FSp</a:t>
            </a:r>
            <a:r>
              <a:rPr lang="en-US" sz="1200" dirty="0"/>
              <a:t>’: frequency spectrum from the lowest edge of the lowest configured CC to the upper edge of the highest configured CC in bidirectional spectrum. </a:t>
            </a:r>
            <a:r>
              <a:rPr lang="en-US" sz="1200" dirty="0" err="1"/>
              <a:t>FSp</a:t>
            </a:r>
            <a:r>
              <a:rPr lang="en-US" sz="1200" dirty="0"/>
              <a:t> is a generalized term to cover</a:t>
            </a:r>
          </a:p>
          <a:p>
            <a:pPr lvl="1"/>
            <a:r>
              <a:rPr lang="en-US" sz="1100" dirty="0"/>
              <a:t>= frequency separation, for NC CA</a:t>
            </a:r>
          </a:p>
          <a:p>
            <a:pPr lvl="1"/>
            <a:r>
              <a:rPr lang="en-US" sz="1100" dirty="0"/>
              <a:t>= aggregated chan. BW, for contiguous CA</a:t>
            </a:r>
          </a:p>
        </p:txBody>
      </p:sp>
    </p:spTree>
    <p:extLst>
      <p:ext uri="{BB962C8B-B14F-4D97-AF65-F5344CB8AC3E}">
        <p14:creationId xmlns:p14="http://schemas.microsoft.com/office/powerpoint/2010/main" val="10510269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0D2FA9-E294-4EED-9743-0AD5D3BF4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6525"/>
            <a:ext cx="10515600" cy="1325563"/>
          </a:xfrm>
        </p:spPr>
        <p:txBody>
          <a:bodyPr/>
          <a:lstStyle/>
          <a:p>
            <a:r>
              <a:rPr lang="en-US" dirty="0"/>
              <a:t>WF2: on Special Handling of MPR in case of contiguous ULCA and DLCA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1ACB1B-0073-4B26-BEB8-E529B5482A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6056" y="1533525"/>
            <a:ext cx="10515600" cy="5427017"/>
          </a:xfrm>
        </p:spPr>
        <p:txBody>
          <a:bodyPr>
            <a:normAutofit/>
          </a:bodyPr>
          <a:lstStyle/>
          <a:p>
            <a:r>
              <a:rPr lang="en-US" b="1" dirty="0"/>
              <a:t>Special Handling of MPR for contiguous UL CA and DL CA from clause 6.2A in TS38.101-2 contains </a:t>
            </a:r>
            <a:r>
              <a:rPr lang="en-US" b="1" dirty="0">
                <a:highlight>
                  <a:srgbClr val="00FFFF"/>
                </a:highlight>
              </a:rPr>
              <a:t>CABW</a:t>
            </a:r>
            <a:r>
              <a:rPr lang="en-US" b="1" dirty="0"/>
              <a:t> wording:</a:t>
            </a:r>
            <a:endParaRPr lang="en-US" dirty="0">
              <a:highlight>
                <a:srgbClr val="00FFFF"/>
              </a:highlight>
            </a:endParaRPr>
          </a:p>
          <a:p>
            <a:pPr lvl="1"/>
            <a:r>
              <a:rPr lang="en-US" dirty="0"/>
              <a:t>‘In case of a contiguous RB, DFT-s-BPSK or DFT-s-QPSK UL allocation in a single CC of a CA configuration whose </a:t>
            </a:r>
            <a:r>
              <a:rPr lang="en-US" dirty="0">
                <a:highlight>
                  <a:srgbClr val="00FFFF"/>
                </a:highlight>
              </a:rPr>
              <a:t>cumulative aggregated BW </a:t>
            </a:r>
            <a:r>
              <a:rPr lang="en-US" dirty="0">
                <a:sym typeface="Symbol" panose="05050102010706020507" pitchFamily="18" charset="2"/>
              </a:rPr>
              <a:t></a:t>
            </a:r>
            <a:r>
              <a:rPr lang="en-US" dirty="0"/>
              <a:t> 400 MHz, and all UL CCs use the same SCS, MPR</a:t>
            </a:r>
            <a:r>
              <a:rPr lang="en-US" baseline="-25000" dirty="0"/>
              <a:t>WT_C_CA </a:t>
            </a:r>
            <a:r>
              <a:rPr lang="en-US" dirty="0"/>
              <a:t>shall be derived instead as MAX(MPR1, MPR2)’</a:t>
            </a:r>
          </a:p>
          <a:p>
            <a:r>
              <a:rPr lang="en-US" b="1" dirty="0">
                <a:highlight>
                  <a:srgbClr val="00FFFF"/>
                </a:highlight>
              </a:rPr>
              <a:t>‘cumulative aggregated BW’</a:t>
            </a:r>
            <a:r>
              <a:rPr lang="en-US" b="1" dirty="0"/>
              <a:t> is replaced by bandwidth of configured contiguous DL CA</a:t>
            </a:r>
          </a:p>
          <a:p>
            <a:pPr lvl="1"/>
            <a:r>
              <a:rPr lang="en-US" dirty="0"/>
              <a:t>MPR depends on </a:t>
            </a:r>
            <a:r>
              <a:rPr lang="pl-PL" i="1" dirty="0"/>
              <a:t>MAX</a:t>
            </a:r>
            <a:r>
              <a:rPr lang="pl-PL" dirty="0"/>
              <a:t> (UL FSp, DL FSp) </a:t>
            </a:r>
            <a:endParaRPr lang="en-US" dirty="0"/>
          </a:p>
          <a:p>
            <a:pPr lvl="1"/>
            <a:r>
              <a:rPr lang="en-US" dirty="0"/>
              <a:t>For contiguous DL CA case, DL </a:t>
            </a:r>
            <a:r>
              <a:rPr lang="en-US" dirty="0" err="1"/>
              <a:t>FSp</a:t>
            </a:r>
            <a:r>
              <a:rPr lang="en-US" dirty="0"/>
              <a:t> = DL </a:t>
            </a:r>
            <a:r>
              <a:rPr lang="en-US" dirty="0" err="1"/>
              <a:t>BW</a:t>
            </a:r>
            <a:r>
              <a:rPr lang="en-US" baseline="-25000" dirty="0" err="1"/>
              <a:t>channel_CA</a:t>
            </a:r>
            <a:r>
              <a:rPr lang="en-US" baseline="-25000" dirty="0"/>
              <a:t> </a:t>
            </a:r>
            <a:endParaRPr lang="en-US" dirty="0"/>
          </a:p>
          <a:p>
            <a:pPr lvl="1"/>
            <a:r>
              <a:rPr lang="en-US" dirty="0"/>
              <a:t>‘In case of a contiguous RB, DFT-s-BPSK or DFT-s-QPSK UL allocation in a single CC of a CA configuration whose </a:t>
            </a:r>
            <a:r>
              <a:rPr lang="en-US" dirty="0">
                <a:highlight>
                  <a:srgbClr val="FF00FF"/>
                </a:highlight>
              </a:rPr>
              <a:t>DL </a:t>
            </a:r>
            <a:r>
              <a:rPr lang="en-US" dirty="0" err="1">
                <a:highlight>
                  <a:srgbClr val="FF00FF"/>
                </a:highlight>
              </a:rPr>
              <a:t>BW</a:t>
            </a:r>
            <a:r>
              <a:rPr lang="en-US" baseline="-25000" dirty="0" err="1">
                <a:highlight>
                  <a:srgbClr val="FF00FF"/>
                </a:highlight>
              </a:rPr>
              <a:t>channel_CA</a:t>
            </a:r>
            <a:r>
              <a:rPr lang="en-US" baseline="-25000" dirty="0">
                <a:highlight>
                  <a:srgbClr val="FF00FF"/>
                </a:highlight>
              </a:rPr>
              <a:t> </a:t>
            </a:r>
            <a:r>
              <a:rPr lang="en-US" dirty="0">
                <a:sym typeface="Symbol" panose="05050102010706020507" pitchFamily="18" charset="2"/>
              </a:rPr>
              <a:t></a:t>
            </a:r>
            <a:r>
              <a:rPr lang="en-US" dirty="0"/>
              <a:t> 400 MHz, and all UL CCs use the same SCS, MPR</a:t>
            </a:r>
            <a:r>
              <a:rPr lang="en-US" baseline="-25000" dirty="0"/>
              <a:t>WT_C_CA </a:t>
            </a:r>
            <a:r>
              <a:rPr lang="en-US" dirty="0"/>
              <a:t>shall be derived instead as MAX(MPR1, MPR2)’</a:t>
            </a:r>
          </a:p>
          <a:p>
            <a:pPr marL="914400" lvl="2" indent="0">
              <a:buNone/>
            </a:pPr>
            <a:endParaRPr lang="en-US" dirty="0"/>
          </a:p>
          <a:p>
            <a:pPr marL="914400" lvl="2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0CF763-63EB-4CC7-9C0E-6D3BC390C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58593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0950D8094C35F4CA78BB754F2736DFC" ma:contentTypeVersion="13" ma:contentTypeDescription="Create a new document." ma:contentTypeScope="" ma:versionID="0bc3b893d2ca181927fb69f03c225602">
  <xsd:schema xmlns:xsd="http://www.w3.org/2001/XMLSchema" xmlns:xs="http://www.w3.org/2001/XMLSchema" xmlns:p="http://schemas.microsoft.com/office/2006/metadata/properties" xmlns:ns3="1929b448-875c-41b5-9ef9-a74e7ff7005c" xmlns:ns4="468205d2-1d1d-4d66-9ec2-8f6b59beddc6" targetNamespace="http://schemas.microsoft.com/office/2006/metadata/properties" ma:root="true" ma:fieldsID="157ec3d38ca71aff80b2e63eebb99242" ns3:_="" ns4:_="">
    <xsd:import namespace="1929b448-875c-41b5-9ef9-a74e7ff7005c"/>
    <xsd:import namespace="468205d2-1d1d-4d66-9ec2-8f6b59beddc6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929b448-875c-41b5-9ef9-a74e7ff7005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8205d2-1d1d-4d66-9ec2-8f6b59bedd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2287BD1-EA1E-4011-8CAC-411346A57D4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51DE506-3F85-4204-A0F3-B4C2B6FF23F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929b448-875c-41b5-9ef9-a74e7ff7005c"/>
    <ds:schemaRef ds:uri="468205d2-1d1d-4d66-9ec2-8f6b59bedd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43AF143-DB3C-4A3C-8BCC-391E1F7F45F5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3649</TotalTime>
  <Words>973</Words>
  <Application>Microsoft Office PowerPoint</Application>
  <PresentationFormat>Widescreen</PresentationFormat>
  <Paragraphs>84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WF for CA MPR table format for FR2 NC UL CA</vt:lpstr>
      <vt:lpstr>Background – Rel-15 UE</vt:lpstr>
      <vt:lpstr>Background – Rel-15 UE</vt:lpstr>
      <vt:lpstr>Background – Rel-16 UE may support DL-only spectrum</vt:lpstr>
      <vt:lpstr>Background – CA MPR dependence for Rel-16 UEs</vt:lpstr>
      <vt:lpstr>WF 1: on CA MPR table for Rel-16 UEs</vt:lpstr>
      <vt:lpstr>WF2: on Special Handling of MPR in case of contiguous ULCA and DLCA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further clarification for wideband operation</dc:title>
  <dc:creator>vvintola@qti.qualcomm.com</dc:creator>
  <cp:keywords>Wide;band operation, CTPClassification=CTP_PUBLIC:VisualMarkings=</cp:keywords>
  <cp:lastModifiedBy>Qualcomm</cp:lastModifiedBy>
  <cp:revision>682</cp:revision>
  <dcterms:created xsi:type="dcterms:W3CDTF">2017-05-16T04:27:47Z</dcterms:created>
  <dcterms:modified xsi:type="dcterms:W3CDTF">2020-06-02T03:18:53Z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6bd48086-dee8-488e-8462-ca57077ee532</vt:lpwstr>
  </property>
  <property fmtid="{D5CDD505-2E9C-101B-9397-08002B2CF9AE}" pid="3" name="CTP_TimeStamp">
    <vt:lpwstr>2017-12-02 00:42:09Z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_NewReviewCycle">
    <vt:lpwstr/>
  </property>
  <property fmtid="{D5CDD505-2E9C-101B-9397-08002B2CF9AE}" pid="8" name="CTPClassification">
    <vt:lpwstr>CTP_PUBLIC</vt:lpwstr>
  </property>
  <property fmtid="{D5CDD505-2E9C-101B-9397-08002B2CF9AE}" pid="9" name="_2015_ms_pID_725343">
    <vt:lpwstr>(2)lIqUfW4FW4zzZrG5M1/zGyFvWddclHi1m5Z3NXis/N7w8LA2iMMJNJ/af4sKQ4cEq1E4UN7N
j6y0v9+5jnMebuLqI4pyPwMAcVHI8cLO/gf65XNt4oO9DdqfkUBVE5bzGksABB3rzr2CHv5i
N3BhQyKAcmFQoDAcfOfawZUVMh+m4KwBhBTPElTj6d3FucjDGz+C/ils9FhIkEhXW5yLsRQ1
zGJgcKyw3estrIBe25</vt:lpwstr>
  </property>
  <property fmtid="{D5CDD505-2E9C-101B-9397-08002B2CF9AE}" pid="10" name="_2015_ms_pID_7253431">
    <vt:lpwstr>AfqzLHF7sZASFO7BJ2kT7CjcLgp9TOFPX3blgoksfIfgRymhledWat
186ZysMHid8OLJb/7HAlV/g3qvRd8EJuVAJkTMFBb547fYpUlXcnFOPkOl+lAn02HRBuhFyu
E4Gi6Iqo7HA/FQcx1Lvjhn0D5qiX+kK+5NxRyR7ddjcPTOaFobqgntXTBhjG0WTAS8o=</vt:lpwstr>
  </property>
  <property fmtid="{D5CDD505-2E9C-101B-9397-08002B2CF9AE}" pid="11" name="_readonly">
    <vt:lpwstr/>
  </property>
  <property fmtid="{D5CDD505-2E9C-101B-9397-08002B2CF9AE}" pid="12" name="_change">
    <vt:lpwstr/>
  </property>
  <property fmtid="{D5CDD505-2E9C-101B-9397-08002B2CF9AE}" pid="13" name="_full-control">
    <vt:lpwstr/>
  </property>
  <property fmtid="{D5CDD505-2E9C-101B-9397-08002B2CF9AE}" pid="14" name="sflag">
    <vt:lpwstr>1573437380</vt:lpwstr>
  </property>
  <property fmtid="{D5CDD505-2E9C-101B-9397-08002B2CF9AE}" pid="15" name="ContentTypeId">
    <vt:lpwstr>0x010100D0950D8094C35F4CA78BB754F2736DFC</vt:lpwstr>
  </property>
</Properties>
</file>