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3" y="1598138"/>
            <a:ext cx="12039685" cy="1013898"/>
          </a:xfrm>
        </p:spPr>
        <p:txBody>
          <a:bodyPr>
            <a:normAutofit/>
          </a:bodyPr>
          <a:lstStyle/>
          <a:p>
            <a:r>
              <a:rPr lang="en-US" dirty="0"/>
              <a:t>WF on </a:t>
            </a:r>
            <a:r>
              <a:rPr lang="en-US" dirty="0" smtClean="0"/>
              <a:t>DC location for intra-band CA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smtClean="0"/>
              <a:t>Huawei, </a:t>
            </a:r>
            <a:r>
              <a:rPr lang="en-US" dirty="0" err="1" smtClean="0"/>
              <a:t>HiSilicon</a:t>
            </a:r>
            <a:r>
              <a:rPr lang="en-US" dirty="0" smtClean="0"/>
              <a:t>, [ ]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 smtClean="0"/>
              <a:t>R4-2008467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</a:t>
            </a:r>
            <a:r>
              <a:rPr lang="en-US" b="1" dirty="0" smtClean="0"/>
              <a:t>95-e</a:t>
            </a:r>
            <a:endParaRPr lang="en-US" b="1" dirty="0"/>
          </a:p>
          <a:p>
            <a:r>
              <a:rPr lang="en-US" b="1" dirty="0" smtClean="0"/>
              <a:t>May 25</a:t>
            </a:r>
            <a:r>
              <a:rPr lang="en-US" b="1" baseline="30000" dirty="0" smtClean="0"/>
              <a:t>th</a:t>
            </a:r>
            <a:r>
              <a:rPr lang="en-US" b="1" dirty="0" smtClean="0"/>
              <a:t> – June 5</a:t>
            </a:r>
            <a:r>
              <a:rPr lang="en-US" b="1" baseline="30000" dirty="0" smtClean="0"/>
              <a:t>th</a:t>
            </a:r>
            <a:r>
              <a:rPr lang="en-US" b="1" dirty="0"/>
              <a:t>, </a:t>
            </a:r>
            <a:r>
              <a:rPr lang="en-US" b="1" dirty="0" smtClean="0"/>
              <a:t>2020</a:t>
            </a:r>
            <a:endParaRPr lang="en-US" b="1" dirty="0"/>
          </a:p>
          <a:p>
            <a:r>
              <a:rPr lang="en-US" b="1" dirty="0" smtClean="0"/>
              <a:t>Electronic meeting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571" y="4476177"/>
            <a:ext cx="5434429" cy="232415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5" y="-5808"/>
            <a:ext cx="10515600" cy="55790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latin typeface="+mn-lt"/>
              </a:rPr>
              <a:t>Background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664" y="510361"/>
            <a:ext cx="119119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1600" b="1" dirty="0" smtClean="0"/>
              <a:t>In Rel-15: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DC location is allowed to signal with 3300 or 3301 for intra-band CA which is agreed in R1-1900849 and R4-1915361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For the case of intra-band CA with some CCs activated/deactivated, resulting in variable UE TX DC location.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CR on carrier leakage and IQ image measurements for 3300 or 3301 indicating is approved in RAN4</a:t>
            </a:r>
            <a:endParaRPr lang="en-US" altLang="zh-CN" sz="1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1600" b="1" dirty="0" smtClean="0"/>
              <a:t>In RAN4 and RAN5 discussion, for UE indicating 3300 or 3301 for intra-band CA, it is assumed UE can reach general IBE requirement on the location of DC and IQ image. It will lead to high challenge on UE implementation.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1600" b="1" dirty="0" smtClean="0"/>
              <a:t>DC location  reporting architecture in TS 38.331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DC location is indicated in RRC signaling, and indicates per serving cell per configured BWP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E.g. with 2 UL serving cells, UE will indicate DC location for 4(max,) configured BWPs on CC1 and </a:t>
            </a:r>
            <a:r>
              <a:rPr lang="en-US" altLang="zh-CN" sz="1600" b="1" dirty="0"/>
              <a:t>4(max,) configured BWPs on </a:t>
            </a:r>
            <a:r>
              <a:rPr lang="en-US" altLang="zh-CN" sz="1600" b="1" dirty="0" smtClean="0"/>
              <a:t>CC2 respectively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The DC location indicated for each BWP can be outside the BWP bandwidth,</a:t>
            </a:r>
            <a:r>
              <a:rPr lang="en-US" altLang="zh-CN" sz="1600" dirty="0"/>
              <a:t> </a:t>
            </a:r>
            <a:r>
              <a:rPr lang="en-US" altLang="zh-CN" sz="1600" b="1" dirty="0"/>
              <a:t>in any position within the </a:t>
            </a:r>
            <a:r>
              <a:rPr lang="en-US" altLang="zh-CN" sz="1600" b="1" dirty="0" smtClean="0"/>
              <a:t>carrier bandwidth</a:t>
            </a:r>
            <a:endParaRPr lang="zh-CN" altLang="en-US" sz="1600" b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6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494270" y="5519351"/>
            <a:ext cx="3978876" cy="543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/>
              <a:t>CC1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573537" y="5609968"/>
            <a:ext cx="1684638" cy="4639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/>
              <a:t>BWP1</a:t>
            </a:r>
            <a:endParaRPr lang="zh-CN" altLang="en-US" dirty="0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504305" y="4728516"/>
            <a:ext cx="0" cy="140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48823" y="4761471"/>
            <a:ext cx="23774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DC location for BWP1 can be outside the BWP, in any position within the carrier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566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DC location for intra-band CA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1274" y="623841"/>
            <a:ext cx="11400089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smtClean="0"/>
              <a:t>DC location for intra-band CA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For UE indicated 1PA architecture</a:t>
            </a:r>
          </a:p>
          <a:p>
            <a:pPr marL="1200150" lvl="2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When both UL CCs are activated, the actual DC location is positioned at the center frequency of the DC locations indicated of  2 active BWPs  </a:t>
            </a:r>
          </a:p>
          <a:p>
            <a:pPr marL="1657350" lvl="3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The center frequency can be the corresponding RE or RB position of the center frequency</a:t>
            </a:r>
          </a:p>
          <a:p>
            <a:pPr marL="1200150" lvl="2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When there is only one CC activated, the actual DC location is positioned as UE indicating to the network per serving cell per configured BWP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For UE indicated 2PA architecture</a:t>
            </a:r>
          </a:p>
          <a:p>
            <a:pPr marL="1200150" lvl="2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The actual DC location is positioned as </a:t>
            </a:r>
            <a:r>
              <a:rPr lang="en-US" altLang="zh-CN" dirty="0"/>
              <a:t>UE indicating to the network per serving cell per configured </a:t>
            </a:r>
            <a:r>
              <a:rPr lang="en-US" altLang="zh-CN" dirty="0" smtClean="0"/>
              <a:t>BWP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UE is also allowed to indicate the DC location in the center of carrier bandwidth, i.e. the DC location depends on the whole carrier bandwidth and position</a:t>
            </a:r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4055</TotalTime>
  <Words>358</Words>
  <Application>Microsoft Office PowerPoint</Application>
  <PresentationFormat>宽屏</PresentationFormat>
  <Paragraphs>28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WF on DC location for intra-band CA</vt:lpstr>
      <vt:lpstr>Background</vt:lpstr>
      <vt:lpstr>WF on DC location for intra-band CA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Zhangqian (Zq)</cp:lastModifiedBy>
  <cp:revision>157</cp:revision>
  <dcterms:created xsi:type="dcterms:W3CDTF">2019-10-15T22:26:30Z</dcterms:created>
  <dcterms:modified xsi:type="dcterms:W3CDTF">2020-06-03T06:59:25Z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(3)EoOlapP+0kYBe5c7ko+XdSU79kE7gQW4Rfro2C7tSmYVZnV2I+ezbk/YToi5nCp5ocgFRgYh
wrijtKK/MKhLI6JEVuZVr6vfIknMlE8maile/EGxYFhOpPs0d932upU4Fn0IdP1Z4vSwHvyz
uSwyiy/HRnmMrIz9LzrTXTe9UVQ7+TcGPHkD30GdllDb66mM4aBASMoRmlyUIJSwEJS2gaBu
3aLzedzA/VwOr4oOZj</vt:lpwstr>
  </property>
  <property fmtid="{D5CDD505-2E9C-101B-9397-08002B2CF9AE}" pid="3" name="_2015_ms_pID_7253431">
    <vt:lpwstr>aVksqN9u588Nwel1gRvZm820gJkALRjMephU3CyUAwUaN+/zFCIHdX
SCnyPJyG2WQ0ChYLlWlTTBy/LIwVnmmW/72ohC5k5EzktZ0kyTep/Qah3SwksKNgmlhUwM6+
X539cq0kJtaZLZXK8K3OGPdV0i89DBqZBvcmqVKmQYjup7U67MuUqEJxe/e+H2deWfvjt+uV
r3yAF3ZFy5asWPyZX8u+ONC2lny/OJ/vL6w7</vt:lpwstr>
  </property>
  <property fmtid="{D5CDD505-2E9C-101B-9397-08002B2CF9AE}" pid="4" name="_2015_ms_pID_7253432">
    <vt:lpwstr>WeH6GY/wYIxNfpba+yFOKdA=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