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2" r:id="rId4"/>
    <p:sldId id="259" r:id="rId5"/>
    <p:sldId id="261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B7EB6-C5DE-42FF-9078-37A1B50B4E4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038AC-1775-448C-9EAC-8DB687BB0F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2092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038AC-1775-448C-9EAC-8DB687BB0FE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131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829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567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821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542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3323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991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2998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985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7614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776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E4058-7368-4676-9D8B-CB8A6918239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941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b="1" dirty="0"/>
              <a:t>WF on support of 30k SCS for SSB of </a:t>
            </a:r>
            <a:r>
              <a:rPr lang="en-GB" altLang="zh-CN" b="1" dirty="0" smtClean="0"/>
              <a:t>n34, n38, n39 and n50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Huawei, </a:t>
            </a:r>
            <a:r>
              <a:rPr lang="en-US" altLang="zh-CN" dirty="0" err="1" smtClean="0"/>
              <a:t>HiSilicon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350084" y="271707"/>
            <a:ext cx="36633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zh-CN" sz="2000" b="1" dirty="0"/>
              <a:t>3GPP TSG-RAN4 Meeting #</a:t>
            </a:r>
            <a:r>
              <a:rPr lang="en-GB" altLang="zh-CN" sz="2000" b="1" dirty="0" smtClean="0"/>
              <a:t>95e</a:t>
            </a:r>
          </a:p>
          <a:p>
            <a:r>
              <a:rPr lang="en-GB" altLang="zh-CN" sz="2000" b="1" dirty="0"/>
              <a:t>Online, </a:t>
            </a:r>
            <a:r>
              <a:rPr lang="en-GB" altLang="zh-CN" sz="2000" b="1" dirty="0" smtClean="0"/>
              <a:t>25</a:t>
            </a:r>
            <a:r>
              <a:rPr lang="en-GB" altLang="zh-CN" sz="2000" b="1" baseline="30000" dirty="0" smtClean="0"/>
              <a:t>th</a:t>
            </a:r>
            <a:r>
              <a:rPr lang="en-GB" altLang="zh-CN" sz="2000" b="1" dirty="0" smtClean="0"/>
              <a:t> May – 5</a:t>
            </a:r>
            <a:r>
              <a:rPr lang="en-GB" altLang="zh-CN" sz="2000" b="1" baseline="30000" dirty="0" smtClean="0"/>
              <a:t>th</a:t>
            </a:r>
            <a:r>
              <a:rPr lang="en-GB" altLang="zh-CN" sz="2000" b="1" dirty="0" smtClean="0"/>
              <a:t> June, 2020</a:t>
            </a:r>
            <a:endParaRPr lang="zh-CN" altLang="zh-CN" sz="2000" dirty="0"/>
          </a:p>
        </p:txBody>
      </p:sp>
      <p:sp>
        <p:nvSpPr>
          <p:cNvPr id="5" name="文本框 4"/>
          <p:cNvSpPr txBox="1"/>
          <p:nvPr/>
        </p:nvSpPr>
        <p:spPr>
          <a:xfrm>
            <a:off x="10330978" y="131499"/>
            <a:ext cx="1499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R4-2009155 </a:t>
            </a:r>
            <a:endParaRPr lang="en-GB" altLang="zh-CN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278610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Background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7383" y="1222682"/>
            <a:ext cx="11504023" cy="5457517"/>
          </a:xfrm>
        </p:spPr>
        <p:txBody>
          <a:bodyPr>
            <a:normAutofit fontScale="92500"/>
          </a:bodyPr>
          <a:lstStyle/>
          <a:p>
            <a:pPr marL="228600" lvl="1">
              <a:lnSpc>
                <a:spcPct val="110000"/>
              </a:lnSpc>
              <a:spcBef>
                <a:spcPts val="600"/>
              </a:spcBef>
            </a:pPr>
            <a:r>
              <a:rPr lang="en-GB" altLang="zh-CN" sz="1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Since RAN4#94e-bis the issue on whether 30KHz SSB SCS should be supported on band n34, n38, n39, and n50 were discussed.</a:t>
            </a: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The summary for RAN4#94e-bis was provided 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 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R4-2005685.</a:t>
            </a: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The summary for 1</a:t>
            </a:r>
            <a:r>
              <a:rPr lang="en-US" altLang="zh-CN" sz="1500" baseline="30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round discussion in RAN4#95e was provided in R4-2008291.</a:t>
            </a:r>
            <a:endParaRPr lang="en-GB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1">
              <a:lnSpc>
                <a:spcPct val="110000"/>
              </a:lnSpc>
              <a:spcBef>
                <a:spcPts val="600"/>
              </a:spcBef>
            </a:pPr>
            <a:endParaRPr lang="en-GB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1">
              <a:lnSpc>
                <a:spcPct val="110000"/>
              </a:lnSpc>
              <a:spcBef>
                <a:spcPts val="600"/>
              </a:spcBef>
            </a:pPr>
            <a:r>
              <a:rPr lang="en-US" altLang="zh-CN" sz="1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According to summary in R4-2008291, the status </a:t>
            </a:r>
            <a:r>
              <a:rPr lang="en-US" altLang="zh-CN" sz="1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of the discussion is</a:t>
            </a:r>
            <a:endParaRPr lang="en-US" altLang="zh-CN" sz="1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n38 and n39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i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n38 and n39</a:t>
            </a:r>
            <a:r>
              <a:rPr lang="en-US" altLang="zh-CN" sz="15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majority views go for adding 30k SCS support to SSB with Case C sync pattern, but there is a strong concern on the increased complexity due to dual default SSB </a:t>
            </a:r>
            <a:r>
              <a:rPr lang="en-US" altLang="zh-CN" sz="1500" i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SCSs.</a:t>
            </a:r>
          </a:p>
          <a:p>
            <a:pPr marL="1600200" lvl="4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i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Aligning </a:t>
            </a:r>
            <a:r>
              <a:rPr lang="en-US" altLang="zh-CN" sz="15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n38 and n41 may also lead to revisiting dual SSB SCSs for n41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n38, the operator propose keeping 15KHz SSB SCS to align with 15KHz data SCS 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n39, the operator and vendors proposed keeping 15KHz SCS to support 5MHz channel bandwidth in Japan. </a:t>
            </a:r>
            <a:endParaRPr lang="en-US" altLang="zh-CN" sz="15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n34,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For n34, agree to add 30k SCS to SSB with Case C sync pattern and keep 5MHz minimum channel bandwidth. The reason is that the increased complexity due to dual SSB SCSs is acceptable since the bandwidth of n34 is only 15MHz.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For 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n50</a:t>
            </a:r>
          </a:p>
          <a:p>
            <a:pPr lvl="2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i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</a:t>
            </a:r>
            <a:r>
              <a:rPr lang="en-US" altLang="zh-CN" sz="15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n50, agree to replace 15k SCS with 30k SCS to SSB with Case C sync pattern, and keep 5MHz minimum channel bandwidth but not self-discoverable</a:t>
            </a:r>
          </a:p>
          <a:p>
            <a:pPr lvl="2">
              <a:lnSpc>
                <a:spcPct val="110000"/>
              </a:lnSpc>
              <a:spcBef>
                <a:spcPts val="600"/>
              </a:spcBef>
            </a:pP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4518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Way forward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6091" y="1222682"/>
            <a:ext cx="11425646" cy="5457517"/>
          </a:xfrm>
        </p:spPr>
        <p:txBody>
          <a:bodyPr>
            <a:normAutofit/>
          </a:bodyPr>
          <a:lstStyle/>
          <a:p>
            <a:pPr marL="228600" lvl="1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n34 and n39</a:t>
            </a:r>
            <a:endParaRPr lang="en-GB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SSB SCS: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Alt a. </a:t>
            </a:r>
          </a:p>
          <a:p>
            <a:pPr marL="1600200" lvl="4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Add 30KHz SCS support for n34 and n39 SSB, thus support both 15KHz and 30KHz SCS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Alt B: 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00200" lvl="4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Do not change SSB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SCS</a:t>
            </a: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SSB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pattern for 30KHz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SCS if 30KHz SCS is agreed: 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Case C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400" u="sng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spcBef>
                <a:spcPts val="0"/>
              </a:spcBef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52693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Way forward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4543" y="1222682"/>
            <a:ext cx="10929257" cy="5457517"/>
          </a:xfrm>
        </p:spPr>
        <p:txBody>
          <a:bodyPr>
            <a:normAutofit/>
          </a:bodyPr>
          <a:lstStyle/>
          <a:p>
            <a:pPr marL="228600" lvl="1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n38</a:t>
            </a:r>
            <a:endParaRPr lang="en-GB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SSB SCS: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Alt a: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00200" lvl="4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Add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30KHz SCS support for n38 SSB, thus support both 15KHz and 30KHz SCS</a:t>
            </a:r>
          </a:p>
          <a:p>
            <a:pPr marL="1600200" lvl="4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Consider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further GSCN raster points for 15 k SSB if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applicable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Alt b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00200" lvl="4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Add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30KHz SCS support for n38 SSB, thus support both 15KHz and 30KHz SCS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00200" lvl="4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Delete 15kHz SSB SCS from the default list depending on the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discussion</a:t>
            </a: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SSB pattern for 30KHz SCS: 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Case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</a:p>
          <a:p>
            <a:pPr marL="4572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400" u="sng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spcBef>
                <a:spcPts val="0"/>
              </a:spcBef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4682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Way forward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4543" y="1222682"/>
            <a:ext cx="10929257" cy="5457517"/>
          </a:xfrm>
        </p:spPr>
        <p:txBody>
          <a:bodyPr>
            <a:normAutofit/>
          </a:bodyPr>
          <a:lstStyle/>
          <a:p>
            <a:pPr marL="228600" lvl="1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n50</a:t>
            </a:r>
            <a:endParaRPr lang="en-GB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SSB SCS: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Replace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the current 15KHz SCS with 30KHz SCS for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n50 SSB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Keep the current 5MHz but a cell with 5MHz channel bandwidth will become not self-discoverable</a:t>
            </a: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SSB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pattern for 30KHz SCS: 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Case C</a:t>
            </a:r>
          </a:p>
          <a:p>
            <a:pPr marL="4572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400" u="sng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spcBef>
                <a:spcPts val="0"/>
              </a:spcBef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23426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430</Words>
  <Application>Microsoft Office PowerPoint</Application>
  <PresentationFormat>宽屏</PresentationFormat>
  <Paragraphs>48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微软雅黑</vt:lpstr>
      <vt:lpstr>Arial</vt:lpstr>
      <vt:lpstr>Calibri</vt:lpstr>
      <vt:lpstr>Calibri Light</vt:lpstr>
      <vt:lpstr>Office 主题</vt:lpstr>
      <vt:lpstr>WF on support of 30k SCS for SSB of n34, n38, n39 and n50</vt:lpstr>
      <vt:lpstr>Background</vt:lpstr>
      <vt:lpstr>Way forward</vt:lpstr>
      <vt:lpstr>Way forward</vt:lpstr>
      <vt:lpstr>Way forward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timing mask requirement for ULSUP-TDM</dc:title>
  <dc:creator>Daixizeng</dc:creator>
  <cp:lastModifiedBy>Huawei</cp:lastModifiedBy>
  <cp:revision>71</cp:revision>
  <dcterms:created xsi:type="dcterms:W3CDTF">2020-04-28T02:21:59Z</dcterms:created>
  <dcterms:modified xsi:type="dcterms:W3CDTF">2020-06-05T08:04:12Z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(3)PNzptOlEercKNQ7NEZrSPRsnRlrASQ5Vpa8t36Wiad2rthhAFiLu5shR73PTb4arTHfKukHV
xDMLQrH9lGm8BiktZyAKUkTCUV4q9R63jcIcf/+YTuTWMgjOEJcbwbU9LAez5IUXFo+ETKDl
1f75amt+yQpTMWTOLwBZgWcgH5w5At/U5oZkhd0pwPs6TLpq7sq5qlwbZ+RwJ3EuMlYJ2DLK
47FPHPiwlRkFJG5QVF</vt:lpwstr>
  </property>
  <property fmtid="{D5CDD505-2E9C-101B-9397-08002B2CF9AE}" pid="3" name="_2015_ms_pID_7253431">
    <vt:lpwstr>ROwhGBLg8RQoP5Xlow/mco9hL3z6DrnkZlAuQvrhn3KzAVOU61qCcq
0hEiOa2/75EvUNnEvOKGihxC3jasZM1me2s2CFtrLL4/pTCfqkxaUzQ1hiIgm7wbnz97oiG7
W5zttirUzxSUsDMyj7DzUJGpUx6febdXCtsVOpXCpxKkmcYnRmIdnFWCRwEvQboHB03BuZ1d
JIVYBYcriNEhxyPN9jdkgHImwt9cOaAI6RSa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1586835631</vt:lpwstr>
  </property>
  <property fmtid="{D5CDD505-2E9C-101B-9397-08002B2CF9AE}" pid="8" name="_2015_ms_pID_7253432">
    <vt:lpwstr>tw==</vt:lpwstr>
  </property>
</Properties>
</file>