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9"/>
  </p:notesMasterIdLst>
  <p:sldIdLst>
    <p:sldId id="280" r:id="rId3"/>
    <p:sldId id="287" r:id="rId4"/>
    <p:sldId id="305" r:id="rId5"/>
    <p:sldId id="304" r:id="rId6"/>
    <p:sldId id="306" r:id="rId7"/>
    <p:sldId id="30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15" d="100"/>
          <a:sy n="115" d="100"/>
        </p:scale>
        <p:origin x="13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79963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06/02/2020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UL MIMO MPR/A-MPR for 29 dBm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T-Mobile USA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R4-2008902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307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#95-e</a:t>
            </a:r>
          </a:p>
          <a:p>
            <a:r>
              <a:rPr lang="en-GB" altLang="ko-KR" b="1" dirty="0"/>
              <a:t>Electronic Meeting, May 25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– Jun 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2020</a:t>
            </a:r>
            <a:endParaRPr lang="en-GB" b="1" dirty="0"/>
          </a:p>
          <a:p>
            <a:r>
              <a:rPr lang="en-GB" b="1" dirty="0"/>
              <a:t>Agenda: 8.14.2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#94Bis-e, a way forward [1] was approved encouraging measurements for n41 with 2x26 dBm Tx chains to inform MPR requirements.</a:t>
            </a:r>
          </a:p>
          <a:p>
            <a:pPr lvl="1"/>
            <a:r>
              <a:rPr lang="en-US" dirty="0"/>
              <a:t>Antenna isolation of 10 dB</a:t>
            </a:r>
          </a:p>
          <a:p>
            <a:pPr lvl="1"/>
            <a:r>
              <a:rPr lang="en-US" dirty="0"/>
              <a:t>Two 26 dBm Tx chains (NR)</a:t>
            </a:r>
          </a:p>
          <a:p>
            <a:pPr lvl="1"/>
            <a:r>
              <a:rPr lang="en-US" dirty="0"/>
              <a:t>Equal Power, equal backoff, on both transmit chains</a:t>
            </a:r>
          </a:p>
          <a:p>
            <a:pPr lvl="1"/>
            <a:r>
              <a:rPr lang="en-US" dirty="0"/>
              <a:t>Various channel and allocation BWs, with focus on “worst case” allocations</a:t>
            </a:r>
          </a:p>
          <a:p>
            <a:pPr lvl="1"/>
            <a:endParaRPr lang="en-US" dirty="0"/>
          </a:p>
          <a:p>
            <a:pPr lvl="1"/>
            <a:endParaRPr lang="en-GB" altLang="ko-KR" dirty="0"/>
          </a:p>
          <a:p>
            <a:r>
              <a:rPr lang="en-GB" altLang="ko-KR" dirty="0"/>
              <a:t>Other WIs and discussion threads have also been discussing UL MIMO and MPR requirements, for various power classes and Tx chain capabilities</a:t>
            </a:r>
            <a:endParaRPr lang="ko-KR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C56AD-34DD-4A6B-A127-1764CE6FA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EVM and IBE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13CD8-BEA2-43B8-AB36-97EC04A56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Unlike OOBE and Spurious Emissions, EVM and IBE are not generally regulated.  (No FCC tests)</a:t>
            </a:r>
          </a:p>
          <a:p>
            <a:r>
              <a:rPr lang="en-US" dirty="0"/>
              <a:t>UL MIMO brings potential new impacts to EVM and IBE only as a result of RIMD from 2Tx.</a:t>
            </a:r>
          </a:p>
          <a:p>
            <a:pPr lvl="1"/>
            <a:r>
              <a:rPr lang="en-US" dirty="0"/>
              <a:t>Difficult to measure directly in lab environments</a:t>
            </a:r>
          </a:p>
          <a:p>
            <a:pPr lvl="1"/>
            <a:r>
              <a:rPr lang="en-US" dirty="0"/>
              <a:t>OTA Conformance testing for EVM and IBE are not </a:t>
            </a:r>
            <a:r>
              <a:rPr lang="en-US" dirty="0" err="1"/>
              <a:t>forseen</a:t>
            </a:r>
            <a:r>
              <a:rPr lang="en-US" dirty="0"/>
              <a:t>.</a:t>
            </a:r>
          </a:p>
          <a:p>
            <a:r>
              <a:rPr lang="en-US" dirty="0"/>
              <a:t>Any impairments to EVM or IBE would impact only the channel used by the cell, controlled by the operator.  Any UL BLER increase would be managed by link adaption.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856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Companies encouraged to bring measurements for n41 2Tx to inform MPR and NS_04 A-MPR specs </a:t>
            </a:r>
          </a:p>
          <a:p>
            <a:pPr lvl="1"/>
            <a:r>
              <a:rPr lang="en-US" altLang="ko-KR" dirty="0"/>
              <a:t>10dB assumed antenna isolation</a:t>
            </a:r>
          </a:p>
          <a:p>
            <a:pPr lvl="1"/>
            <a:r>
              <a:rPr lang="en-US" altLang="ko-KR" dirty="0"/>
              <a:t>Focus on OOBE, spurious emissions, and ACLR</a:t>
            </a:r>
          </a:p>
          <a:p>
            <a:pPr lvl="1"/>
            <a:r>
              <a:rPr lang="en-US" altLang="ko-KR" dirty="0"/>
              <a:t>15 kHz SCS as 1</a:t>
            </a:r>
            <a:r>
              <a:rPr lang="en-US" altLang="ko-KR" baseline="30000" dirty="0"/>
              <a:t>st</a:t>
            </a:r>
            <a:r>
              <a:rPr lang="en-US" altLang="ko-KR" dirty="0"/>
              <a:t> priority, other SCS secondary</a:t>
            </a:r>
          </a:p>
          <a:p>
            <a:pPr lvl="1"/>
            <a:r>
              <a:rPr lang="en-US" altLang="ko-KR" dirty="0"/>
              <a:t>Measurements for amplitude-correlated 1-layer, and amplitude-uncorrelated 2-layer transmission</a:t>
            </a:r>
          </a:p>
          <a:p>
            <a:pPr lvl="1"/>
            <a:r>
              <a:rPr lang="en-US" altLang="ko-KR" dirty="0"/>
              <a:t>Measurements for DFT-S and CP-OFDMA</a:t>
            </a:r>
          </a:p>
          <a:p>
            <a:pPr lvl="1"/>
            <a:r>
              <a:rPr lang="en-US" altLang="ko-KR" dirty="0"/>
              <a:t>Focus on identifying limiting factors for different allocation regions (e.g. edge, outer, inner).  Redefinitions of regions may be considered.</a:t>
            </a:r>
          </a:p>
          <a:p>
            <a:r>
              <a:rPr lang="en-US" altLang="ko-KR" dirty="0"/>
              <a:t>EVM and IBE should be specified to be measured per connector, because of 2Tx test challenges, and lack of regulatory impact.</a:t>
            </a:r>
          </a:p>
          <a:p>
            <a:r>
              <a:rPr lang="en-US" altLang="ko-KR" dirty="0"/>
              <a:t>Companies are encouraged to consider feasible performance improvements beyond current 1Tx specifications.</a:t>
            </a:r>
          </a:p>
          <a:p>
            <a:endParaRPr lang="en-US" altLang="ko-KR" dirty="0"/>
          </a:p>
          <a:p>
            <a:endParaRPr lang="en-GB" altLang="ko-KR" dirty="0"/>
          </a:p>
          <a:p>
            <a:pPr lvl="1"/>
            <a:endParaRPr lang="en-GB" altLang="ko-KR" dirty="0"/>
          </a:p>
          <a:p>
            <a:endParaRPr lang="en-GB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2224" y="1341477"/>
            <a:ext cx="6397703" cy="528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Forward:</a:t>
            </a:r>
          </a:p>
        </p:txBody>
      </p:sp>
    </p:spTree>
    <p:extLst>
      <p:ext uri="{BB962C8B-B14F-4D97-AF65-F5344CB8AC3E}">
        <p14:creationId xmlns:p14="http://schemas.microsoft.com/office/powerpoint/2010/main" val="1238241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54458-CF29-46D1-9B8A-746B8C3FA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Waveforms and Transmission Modes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21566D6-CD66-4B3A-BFA8-EA12D6A8E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615940"/>
              </p:ext>
            </p:extLst>
          </p:nvPr>
        </p:nvGraphicFramePr>
        <p:xfrm>
          <a:off x="1452335" y="2254551"/>
          <a:ext cx="8548915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501">
                  <a:extLst>
                    <a:ext uri="{9D8B030D-6E8A-4147-A177-3AD203B41FA5}">
                      <a16:colId xmlns:a16="http://schemas.microsoft.com/office/drawing/2014/main" val="307915951"/>
                    </a:ext>
                  </a:extLst>
                </a:gridCol>
                <a:gridCol w="3592285">
                  <a:extLst>
                    <a:ext uri="{9D8B030D-6E8A-4147-A177-3AD203B41FA5}">
                      <a16:colId xmlns:a16="http://schemas.microsoft.com/office/drawing/2014/main" val="4177385338"/>
                    </a:ext>
                  </a:extLst>
                </a:gridCol>
                <a:gridCol w="2988129">
                  <a:extLst>
                    <a:ext uri="{9D8B030D-6E8A-4147-A177-3AD203B41FA5}">
                      <a16:colId xmlns:a16="http://schemas.microsoft.com/office/drawing/2014/main" val="2844865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Waveform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Correlated 1-layer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Noncorrelated 2-layer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68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DFT-S-OFDMA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Transparent </a:t>
                      </a:r>
                      <a:r>
                        <a:rPr lang="en-US" dirty="0" err="1"/>
                        <a:t>TxD</a:t>
                      </a:r>
                      <a:r>
                        <a:rPr lang="en-US" dirty="0"/>
                        <a:t> (Scenario-1 [2])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224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CP-OFDMA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Transparent </a:t>
                      </a:r>
                      <a:r>
                        <a:rPr lang="en-US" dirty="0" err="1"/>
                        <a:t>TxD</a:t>
                      </a:r>
                      <a:r>
                        <a:rPr lang="en-US" dirty="0"/>
                        <a:t> (Scenario-1 [2])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Scenario-3 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2-layer MIMO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26393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9CA7BD3-90C6-49AE-BA7C-80C94385208D}"/>
              </a:ext>
            </a:extLst>
          </p:cNvPr>
          <p:cNvSpPr txBox="1"/>
          <p:nvPr/>
        </p:nvSpPr>
        <p:spPr>
          <a:xfrm>
            <a:off x="1102179" y="4335236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Priority for measurements: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Amplitude-correlated 1-layer (critical for Cell Edge)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Amplitude-noncorrelated 2-layer (expected Worst case for MPR)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06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82202"/>
              </p:ext>
            </p:extLst>
          </p:nvPr>
        </p:nvGraphicFramePr>
        <p:xfrm>
          <a:off x="472224" y="1341477"/>
          <a:ext cx="11472126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9188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2019405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8081212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612321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R4-2005190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2400" dirty="0"/>
                        <a:t>Way Forward on MPR for PC1.5 UL MIMO and Tx div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R4-2005652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 WF on Uplink Full Power Transmission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[3]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R4-2008404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WF on EVM Requirement for UL MIMO Transmission</a:t>
                      </a:r>
                    </a:p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26545</TotalTime>
  <Words>430</Words>
  <Application>Microsoft Office PowerPoint</Application>
  <PresentationFormat>Widescreen</PresentationFormat>
  <Paragraphs>64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Office Theme</vt:lpstr>
      <vt:lpstr>1_Office Theme</vt:lpstr>
      <vt:lpstr>WF on UL MIMO MPR/A-MPR for 29 dBm</vt:lpstr>
      <vt:lpstr>PowerPoint Presentation</vt:lpstr>
      <vt:lpstr>Background on EVM and IBE</vt:lpstr>
      <vt:lpstr>PowerPoint Presentation</vt:lpstr>
      <vt:lpstr>Waveforms and Transmission Modes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Mike Witherell</cp:lastModifiedBy>
  <cp:revision>510</cp:revision>
  <dcterms:created xsi:type="dcterms:W3CDTF">2017-05-16T04:27:47Z</dcterms:created>
  <dcterms:modified xsi:type="dcterms:W3CDTF">2020-06-03T01:06:07Z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