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1">
  <p:sldMasterIdLst>
    <p:sldMasterId id="2147483648" r:id="rId1"/>
    <p:sldMasterId id="2147483660" r:id="rId2"/>
  </p:sldMasterIdLst>
  <p:notesMasterIdLst>
    <p:notesMasterId r:id="rId7"/>
  </p:notesMasterIdLst>
  <p:sldIdLst>
    <p:sldId id="280" r:id="rId3"/>
    <p:sldId id="287" r:id="rId4"/>
    <p:sldId id="302" r:id="rId5"/>
    <p:sldId id="303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65" autoAdjust="0"/>
    <p:restoredTop sz="90158" autoAdjust="0"/>
  </p:normalViewPr>
  <p:slideViewPr>
    <p:cSldViewPr snapToGrid="0">
      <p:cViewPr varScale="1">
        <p:scale>
          <a:sx n="117" d="100"/>
          <a:sy n="117" d="100"/>
        </p:scale>
        <p:origin x="10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2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3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>
                <a:solidFill>
                  <a:prstClr val="black"/>
                </a:solidFill>
                <a:latin typeface="맑은 고딕"/>
              </a:rPr>
              <a:pPr/>
              <a:t>4</a:t>
            </a:fld>
            <a:endParaRPr lang="en-US" dirty="0">
              <a:solidFill>
                <a:prstClr val="black"/>
              </a:solidFill>
              <a:latin typeface="맑은 고딕"/>
            </a:endParaRPr>
          </a:p>
        </p:txBody>
      </p:sp>
    </p:spTree>
    <p:extLst>
      <p:ext uri="{BB962C8B-B14F-4D97-AF65-F5344CB8AC3E}">
        <p14:creationId xmlns:p14="http://schemas.microsoft.com/office/powerpoint/2010/main" val="6923484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8503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90548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638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007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21630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67389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3676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3767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4144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64437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962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6/5/2020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6/5/2020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31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2772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US" altLang="ko-KR" b="1" dirty="0"/>
              <a:t>WF on spherical coverage improvements and study results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Samsung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825949" y="218661"/>
            <a:ext cx="3130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smtClean="0"/>
              <a:t>Draft R4-200xxxx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442262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</a:t>
            </a:r>
            <a:r>
              <a:rPr lang="en-GB" b="1" dirty="0" smtClean="0"/>
              <a:t>95-e</a:t>
            </a:r>
            <a:endParaRPr lang="en-GB" b="1" dirty="0"/>
          </a:p>
          <a:p>
            <a:r>
              <a:rPr lang="en-GB" altLang="ko-KR" b="1" dirty="0"/>
              <a:t>Electronic Meeting, </a:t>
            </a:r>
            <a:r>
              <a:rPr lang="en-GB" altLang="ko-KR" b="1" dirty="0" smtClean="0"/>
              <a:t>May 25</a:t>
            </a:r>
            <a:r>
              <a:rPr lang="en-GB" altLang="ko-KR" b="1" baseline="30000" dirty="0" smtClean="0"/>
              <a:t>th</a:t>
            </a:r>
            <a:r>
              <a:rPr lang="en-GB" altLang="ko-KR" b="1" dirty="0" smtClean="0"/>
              <a:t> </a:t>
            </a:r>
            <a:r>
              <a:rPr lang="en-GB" altLang="ko-KR" b="1" dirty="0"/>
              <a:t>– </a:t>
            </a:r>
            <a:r>
              <a:rPr lang="en-GB" altLang="ko-KR" b="1" dirty="0" smtClean="0"/>
              <a:t>June 5</a:t>
            </a:r>
            <a:r>
              <a:rPr lang="en-GB" altLang="ko-KR" b="1" baseline="30000" dirty="0" smtClean="0"/>
              <a:t>th</a:t>
            </a:r>
            <a:r>
              <a:rPr lang="en-GB" altLang="ko-KR" b="1" dirty="0" smtClean="0"/>
              <a:t> </a:t>
            </a:r>
            <a:r>
              <a:rPr lang="en-GB" altLang="ko-KR" b="1" dirty="0"/>
              <a:t>2020</a:t>
            </a:r>
            <a:endParaRPr lang="en-GB" b="1" dirty="0"/>
          </a:p>
          <a:p>
            <a:r>
              <a:rPr lang="en-GB" b="1" dirty="0"/>
              <a:t>Agenda: </a:t>
            </a:r>
            <a:r>
              <a:rPr lang="en-GB" b="1" dirty="0" smtClean="0"/>
              <a:t>6.14.1.7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1600" y="1341477"/>
            <a:ext cx="1124640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ko-KR" dirty="0"/>
              <a:t>In RAN4 #</a:t>
            </a:r>
            <a:r>
              <a:rPr lang="en-GB" altLang="ko-KR" dirty="0" smtClean="0"/>
              <a:t>94-e-bis, </a:t>
            </a:r>
            <a:r>
              <a:rPr lang="en-GB" altLang="ko-KR" dirty="0"/>
              <a:t>a way forward was approved </a:t>
            </a:r>
            <a:r>
              <a:rPr lang="en-GB" altLang="ko-KR" dirty="0" smtClean="0"/>
              <a:t>to capture agreements and </a:t>
            </a:r>
            <a:r>
              <a:rPr lang="en-US" altLang="ko-KR" dirty="0"/>
              <a:t>continue looking into new </a:t>
            </a:r>
            <a:r>
              <a:rPr lang="en-US" altLang="ko-KR" dirty="0" smtClean="0"/>
              <a:t>factors</a:t>
            </a:r>
            <a:r>
              <a:rPr lang="en-GB" altLang="ko-KR" dirty="0" smtClean="0"/>
              <a:t> </a:t>
            </a:r>
            <a:r>
              <a:rPr lang="en-GB" altLang="ko-KR" dirty="0"/>
              <a:t>[1</a:t>
            </a:r>
            <a:r>
              <a:rPr lang="en-GB" altLang="ko-KR" dirty="0" smtClean="0"/>
              <a:t>]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It is concluded that RAN4 had taken into account most factors to help UE spherical coverage performance and accordingly derived the Rel-15 requirements</a:t>
            </a:r>
          </a:p>
          <a:p>
            <a:pPr lvl="1"/>
            <a:r>
              <a:rPr lang="en-US" altLang="ko-KR" dirty="0">
                <a:solidFill>
                  <a:prstClr val="black"/>
                </a:solidFill>
              </a:rPr>
              <a:t>This study will be concluded in RAN4 if the group does not reach a consensus on the spherical coverage enhancements in </a:t>
            </a:r>
            <a:r>
              <a:rPr lang="en-US" altLang="ko-KR" dirty="0" smtClean="0">
                <a:solidFill>
                  <a:prstClr val="black"/>
                </a:solidFill>
              </a:rPr>
              <a:t>RAN4#95-e</a:t>
            </a:r>
            <a:endParaRPr lang="en-US" altLang="ko-KR" dirty="0">
              <a:solidFill>
                <a:prstClr val="black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1277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6863226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 txBox="1">
            <a:spLocks/>
          </p:cNvSpPr>
          <p:nvPr/>
        </p:nvSpPr>
        <p:spPr>
          <a:xfrm>
            <a:off x="472225" y="1341477"/>
            <a:ext cx="11247550" cy="5400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ko-KR" dirty="0" smtClean="0"/>
              <a:t>RAN4 </a:t>
            </a:r>
            <a:r>
              <a:rPr lang="en-GB" altLang="ko-KR" dirty="0"/>
              <a:t>agrees that </a:t>
            </a:r>
            <a:r>
              <a:rPr lang="en-US" altLang="ko-KR" dirty="0"/>
              <a:t>the study on spherical coverage enhancement in Rel-16 </a:t>
            </a:r>
            <a:r>
              <a:rPr lang="en-GB" altLang="ko-KR" dirty="0" smtClean="0"/>
              <a:t>can </a:t>
            </a:r>
            <a:r>
              <a:rPr lang="en-GB" altLang="ko-KR" dirty="0"/>
              <a:t>be concluded without changes to spherical coverage requirements of </a:t>
            </a:r>
            <a:r>
              <a:rPr lang="en-GB" altLang="ko-KR" dirty="0" smtClean="0"/>
              <a:t>Rel-15</a:t>
            </a:r>
          </a:p>
          <a:p>
            <a:pPr lvl="1"/>
            <a:r>
              <a:rPr lang="en-GB" altLang="ko-KR" dirty="0"/>
              <a:t>It is concluded that RAN4 had taken into account most types of factors and accordingly derived the Rel-15 requirements</a:t>
            </a:r>
          </a:p>
          <a:p>
            <a:pPr lvl="1"/>
            <a:r>
              <a:rPr lang="en-US" altLang="ko-KR" dirty="0" smtClean="0"/>
              <a:t>New factor </a:t>
            </a:r>
            <a:r>
              <a:rPr lang="en-GB" altLang="ko-KR" dirty="0" smtClean="0"/>
              <a:t>could not be identified in </a:t>
            </a:r>
            <a:r>
              <a:rPr lang="en-GB" altLang="ko-KR" dirty="0"/>
              <a:t>addition </a:t>
            </a:r>
            <a:r>
              <a:rPr lang="en-GB" altLang="ko-KR" dirty="0" smtClean="0"/>
              <a:t>for the Rel-15 requirement during </a:t>
            </a:r>
            <a:r>
              <a:rPr lang="en-GB" altLang="ko-KR" dirty="0"/>
              <a:t>the </a:t>
            </a:r>
            <a:r>
              <a:rPr lang="en-GB" altLang="ko-KR" dirty="0" smtClean="0"/>
              <a:t>study of Rel-16</a:t>
            </a:r>
            <a:endParaRPr lang="en-US" altLang="ko-KR" dirty="0" smtClean="0"/>
          </a:p>
          <a:p>
            <a:r>
              <a:rPr lang="en-US" altLang="ko-KR" dirty="0"/>
              <a:t>New factors or enhanced existing factors shall be identified and evaluated in RAN4 before continuing the </a:t>
            </a:r>
            <a:r>
              <a:rPr lang="en-GB" altLang="ko-KR" dirty="0"/>
              <a:t>discussion in future releases</a:t>
            </a:r>
            <a:endParaRPr lang="en-GB" altLang="ko-KR" dirty="0" smtClean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prstClr val="black"/>
                </a:solidFill>
              </a:rPr>
              <a:t>Way Forward</a:t>
            </a:r>
          </a:p>
        </p:txBody>
      </p:sp>
    </p:spTree>
    <p:extLst>
      <p:ext uri="{BB962C8B-B14F-4D97-AF65-F5344CB8AC3E}">
        <p14:creationId xmlns:p14="http://schemas.microsoft.com/office/powerpoint/2010/main" val="11317837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335037"/>
              </p:ext>
            </p:extLst>
          </p:nvPr>
        </p:nvGraphicFramePr>
        <p:xfrm>
          <a:off x="472224" y="1341477"/>
          <a:ext cx="11247552" cy="1828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44326">
                  <a:extLst>
                    <a:ext uri="{9D8B030D-6E8A-4147-A177-3AD203B41FA5}">
                      <a16:colId xmlns:a16="http://schemas.microsoft.com/office/drawing/2014/main" val="2152485044"/>
                    </a:ext>
                  </a:extLst>
                </a:gridCol>
                <a:gridCol w="1979874">
                  <a:extLst>
                    <a:ext uri="{9D8B030D-6E8A-4147-A177-3AD203B41FA5}">
                      <a16:colId xmlns:a16="http://schemas.microsoft.com/office/drawing/2014/main" val="3677271991"/>
                    </a:ext>
                  </a:extLst>
                </a:gridCol>
                <a:gridCol w="6074797">
                  <a:extLst>
                    <a:ext uri="{9D8B030D-6E8A-4147-A177-3AD203B41FA5}">
                      <a16:colId xmlns:a16="http://schemas.microsoft.com/office/drawing/2014/main" val="1072862838"/>
                    </a:ext>
                  </a:extLst>
                </a:gridCol>
                <a:gridCol w="2448555">
                  <a:extLst>
                    <a:ext uri="{9D8B030D-6E8A-4147-A177-3AD203B41FA5}">
                      <a16:colId xmlns:a16="http://schemas.microsoft.com/office/drawing/2014/main" val="387402328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[1]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 smtClean="0"/>
                        <a:t>R4-2005682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GB" altLang="ko-KR" sz="2400" dirty="0" smtClean="0"/>
                        <a:t>WF on spherical coverage enhancements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2400" dirty="0" smtClean="0"/>
                        <a:t>Samsung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099508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[2]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R4-2006359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Apple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9394389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[3]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R4-2006312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Samsung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733566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[4]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R4-2007276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sz="2400" dirty="0" smtClean="0"/>
                        <a:t>Sony</a:t>
                      </a:r>
                      <a:endParaRPr lang="ko-KR" altLang="en-US" sz="2400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86423686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ko-KR" dirty="0">
                <a:solidFill>
                  <a:prstClr val="black"/>
                </a:solidFill>
              </a:rPr>
              <a:t>References</a:t>
            </a:r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7247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25978</TotalTime>
  <Words>206</Words>
  <Application>Microsoft Office PowerPoint</Application>
  <PresentationFormat>와이드스크린</PresentationFormat>
  <Paragraphs>32</Paragraphs>
  <Slides>4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4</vt:i4>
      </vt:variant>
    </vt:vector>
  </HeadingPairs>
  <TitlesOfParts>
    <vt:vector size="11" baseType="lpstr">
      <vt:lpstr>ＭＳ Ｐゴシック</vt:lpstr>
      <vt:lpstr>맑은 고딕</vt:lpstr>
      <vt:lpstr>Arial</vt:lpstr>
      <vt:lpstr>Calibri</vt:lpstr>
      <vt:lpstr>Calibri Light</vt:lpstr>
      <vt:lpstr>Office Theme</vt:lpstr>
      <vt:lpstr>1_Office Theme</vt:lpstr>
      <vt:lpstr>WF on spherical coverage improvements and study results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spherical coverage improvements</dc:title>
  <dc:creator>Taekhoon KIM</dc:creator>
  <cp:lastModifiedBy>Samsung</cp:lastModifiedBy>
  <cp:revision>507</cp:revision>
  <dcterms:created xsi:type="dcterms:W3CDTF">2017-05-16T04:27:47Z</dcterms:created>
  <dcterms:modified xsi:type="dcterms:W3CDTF">2020-06-04T17:39:08Z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4061daba-1ed1-4b4f-93f7-4ae66b4e0742</vt:lpwstr>
  </property>
  <property fmtid="{D5CDD505-2E9C-101B-9397-08002B2CF9AE}" pid="3" name="CTP_TimeStamp">
    <vt:lpwstr>2017-10-13 08:45:58Z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NewReviewCycle">
    <vt:lpwstr/>
  </property>
  <property fmtid="{D5CDD505-2E9C-101B-9397-08002B2CF9AE}" pid="9" name="NSCPROP_SA">
    <vt:lpwstr>C:\Users\kuhn.kim\AppData\Local\Temp\Temp1_R4-1801202.zip\R4-1801202_WF on EIRP CDF for spherical coverage.pptx</vt:lpwstr>
  </property>
</Properties>
</file>