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/>
  <p:cmAuthor id="2" name="xuefei1" initials="4" lastIdx="1" clrIdx="1"/>
  <p:cmAuthor id="3" name="Golebiowski, Bartlomiej (Nokia - PL/Wroclaw)" initials="GB(-P" lastIdx="1" clrIdx="2">
    <p:extLst>
      <p:ext uri="{19B8F6BF-5375-455C-9EA6-DF929625EA0E}">
        <p15:presenceInfo xmlns:p15="http://schemas.microsoft.com/office/powerpoint/2012/main" userId="S::bartlomiej.golebiowski@nokia.com::602e1dda-347d-4353-958a-82e4ce7e0f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3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0C09EF83-0611-4DA7-BE63-EC85D563C7C7}"/>
    <pc:docChg chg="custSel modSld">
      <pc:chgData name="Kazuyoshi Uesaka" userId="aeaeab76-c689-4b76-9153-89f795eadfdb" providerId="ADAL" clId="{0C09EF83-0611-4DA7-BE63-EC85D563C7C7}" dt="2020-04-30T03:38:50.064" v="239" actId="20577"/>
      <pc:docMkLst>
        <pc:docMk/>
      </pc:docMkLst>
      <pc:sldChg chg="modSp">
        <pc:chgData name="Kazuyoshi Uesaka" userId="aeaeab76-c689-4b76-9153-89f795eadfdb" providerId="ADAL" clId="{0C09EF83-0611-4DA7-BE63-EC85D563C7C7}" dt="2020-04-30T03:38:50.064" v="239" actId="20577"/>
        <pc:sldMkLst>
          <pc:docMk/>
          <pc:sldMk cId="0" sldId="257"/>
        </pc:sldMkLst>
        <pc:spChg chg="mod">
          <ac:chgData name="Kazuyoshi Uesaka" userId="aeaeab76-c689-4b76-9153-89f795eadfdb" providerId="ADAL" clId="{0C09EF83-0611-4DA7-BE63-EC85D563C7C7}" dt="2020-04-30T03:38:50.064" v="239" actId="20577"/>
          <ac:spMkLst>
            <pc:docMk/>
            <pc:sldMk cId="0" sldId="257"/>
            <ac:spMk id="5" creationId="{00000000-0000-0000-0000-000000000000}"/>
          </ac:spMkLst>
        </pc:spChg>
      </pc:sldChg>
      <pc:sldChg chg="modSp">
        <pc:chgData name="Kazuyoshi Uesaka" userId="aeaeab76-c689-4b76-9153-89f795eadfdb" providerId="ADAL" clId="{0C09EF83-0611-4DA7-BE63-EC85D563C7C7}" dt="2020-04-30T03:35:10.833" v="93" actId="207"/>
        <pc:sldMkLst>
          <pc:docMk/>
          <pc:sldMk cId="1471010565" sldId="258"/>
        </pc:sldMkLst>
        <pc:spChg chg="mod">
          <ac:chgData name="Kazuyoshi Uesaka" userId="aeaeab76-c689-4b76-9153-89f795eadfdb" providerId="ADAL" clId="{0C09EF83-0611-4DA7-BE63-EC85D563C7C7}" dt="2020-04-30T03:30:54.642" v="89" actId="207"/>
          <ac:spMkLst>
            <pc:docMk/>
            <pc:sldMk cId="1471010565" sldId="258"/>
            <ac:spMk id="4" creationId="{00000000-0000-0000-0000-000000000000}"/>
          </ac:spMkLst>
        </pc:spChg>
        <pc:graphicFrameChg chg="modGraphic">
          <ac:chgData name="Kazuyoshi Uesaka" userId="aeaeab76-c689-4b76-9153-89f795eadfdb" providerId="ADAL" clId="{0C09EF83-0611-4DA7-BE63-EC85D563C7C7}" dt="2020-04-30T03:35:10.833" v="93" actId="207"/>
          <ac:graphicFrameMkLst>
            <pc:docMk/>
            <pc:sldMk cId="1471010565" sldId="258"/>
            <ac:graphicFrameMk id="9" creationId="{00000000-0000-0000-0000-000000000000}"/>
          </ac:graphicFrameMkLst>
        </pc:graphicFrameChg>
      </pc:sldChg>
      <pc:sldChg chg="modSp">
        <pc:chgData name="Kazuyoshi Uesaka" userId="aeaeab76-c689-4b76-9153-89f795eadfdb" providerId="ADAL" clId="{0C09EF83-0611-4DA7-BE63-EC85D563C7C7}" dt="2020-04-30T03:30:36.928" v="41" actId="207"/>
        <pc:sldMkLst>
          <pc:docMk/>
          <pc:sldMk cId="2100444499" sldId="259"/>
        </pc:sldMkLst>
        <pc:spChg chg="mod">
          <ac:chgData name="Kazuyoshi Uesaka" userId="aeaeab76-c689-4b76-9153-89f795eadfdb" providerId="ADAL" clId="{0C09EF83-0611-4DA7-BE63-EC85D563C7C7}" dt="2020-04-30T03:30:36.928" v="41" actId="207"/>
          <ac:spMkLst>
            <pc:docMk/>
            <pc:sldMk cId="2100444499" sldId="259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3471" y="1662670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dirty="0"/>
              <a:t>Way forward on LTE UE and BS performance requirements for additional enhancements for NB-IOT</a:t>
            </a:r>
            <a:endParaRPr lang="fi-FI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3471" y="4590578"/>
            <a:ext cx="9144000" cy="1655762"/>
          </a:xfrm>
        </p:spPr>
        <p:txBody>
          <a:bodyPr/>
          <a:lstStyle/>
          <a:p>
            <a:r>
              <a:rPr lang="fi-FI" dirty="0"/>
              <a:t>Huawei,Hisilicon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10083114" y="268222"/>
            <a:ext cx="1869990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 dirty="0" smtClean="0"/>
              <a:t>R4-2005605</a:t>
            </a:r>
            <a:endParaRPr lang="fi-FI" dirty="0"/>
          </a:p>
        </p:txBody>
      </p:sp>
      <p:sp>
        <p:nvSpPr>
          <p:cNvPr id="5" name="Subtitle 2"/>
          <p:cNvSpPr txBox="1"/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#94-e-Bis</a:t>
            </a:r>
          </a:p>
          <a:p>
            <a:pPr algn="l"/>
            <a:r>
              <a:rPr lang="en-GB" b="1" dirty="0"/>
              <a:t>Electronic Meeting, April 20</a:t>
            </a:r>
            <a:r>
              <a:rPr lang="en-GB" b="1" baseline="30000" dirty="0"/>
              <a:t>th</a:t>
            </a:r>
            <a:r>
              <a:rPr lang="en-GB" b="1" dirty="0"/>
              <a:t> – 30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1405" y="839425"/>
            <a:ext cx="10824519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UE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FFS define performance requirements for NPDSCH with 2 HARQ processes (i.e., for Cat-NB2) and interleaved multi-TB scheduling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Interested companies are encouraged to provide simulation results as per the simulation assumptions in slide#3, considering the test time and achievable SNR test point.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If performance improvements are observed as per the evaluations between </a:t>
            </a:r>
            <a:r>
              <a:rPr lang="en-GB" altLang="zh-CN" sz="2000" dirty="0"/>
              <a:t>the interleaved and continuous transmission</a:t>
            </a:r>
            <a:r>
              <a:rPr lang="en-US" altLang="zh-CN" sz="2000" dirty="0"/>
              <a:t>, corresponding NPDSCH performance requirements definition can be considered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FFS the detailed parameters and test applicability if RAN4 will define the test case.</a:t>
            </a:r>
          </a:p>
          <a:p>
            <a:pPr lvl="3"/>
            <a:endParaRPr lang="en-US" altLang="zh-CN" sz="2000" dirty="0"/>
          </a:p>
          <a:p>
            <a:pPr marL="457200" lvl="3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BS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FFS define performance requirements for NPUSCH format 1 with 2 HARQ processes and interleaved multi-TB scheduling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Interested companies are encouraged to provide simulation results as per the simulation assumptions in slide#4 , considering the test time and achievable SNR test point.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altLang="zh-CN" sz="2000" dirty="0"/>
              <a:t>No need to introduce BS demodulation requirements for coexistence of NB-</a:t>
            </a:r>
            <a:r>
              <a:rPr lang="en-GB" altLang="zh-CN" sz="2000" dirty="0" err="1"/>
              <a:t>IoT</a:t>
            </a:r>
            <a:r>
              <a:rPr lang="en-GB" altLang="zh-CN" sz="2000" dirty="0"/>
              <a:t> and NR with symbol-level reservation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1405" y="148279"/>
            <a:ext cx="1136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Performance requirements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8410" y="378940"/>
            <a:ext cx="11368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/>
              <a:t>Simulation assumptions for NPDSCH with multi-TB transmission (Informative)</a:t>
            </a:r>
            <a:endParaRPr lang="zh-CN" altLang="en-US" sz="3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841988"/>
              </p:ext>
            </p:extLst>
          </p:nvPr>
        </p:nvGraphicFramePr>
        <p:xfrm>
          <a:off x="2196795" y="1736437"/>
          <a:ext cx="7954485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06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838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166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Parameter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Value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System bandwidth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200 kHz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Operation mode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Stand alone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Antenna configuration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1T1R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Channel model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ETU 1Hz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Frequency error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 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Timing error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0μs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Performance target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SNR@70% of  maximum throughput 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</a:t>
                      </a:r>
                      <a:r>
                        <a:rPr lang="en-US" sz="1800" baseline="-25000" dirty="0">
                          <a:effectLst/>
                        </a:rPr>
                        <a:t>SF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Repetition number 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Transmission mode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Interleaved, Continuous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HARQ process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Carrier Type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Non-anchor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TB size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1032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Duplex mode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accent1"/>
                          </a:solidFill>
                          <a:effectLst/>
                        </a:rPr>
                        <a:t>HD-</a:t>
                      </a:r>
                      <a:r>
                        <a:rPr lang="en-GB" sz="1800" dirty="0">
                          <a:effectLst/>
                        </a:rPr>
                        <a:t>FDD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010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8410" y="378940"/>
            <a:ext cx="11368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/>
              <a:t>Simulation assumptions for NPUSCH format 1 with multi-TB transmission (Informative) </a:t>
            </a:r>
            <a:endParaRPr lang="zh-CN" altLang="en-US" sz="3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873482"/>
              </p:ext>
            </p:extLst>
          </p:nvPr>
        </p:nvGraphicFramePr>
        <p:xfrm>
          <a:off x="2111883" y="2104303"/>
          <a:ext cx="7621707" cy="3566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8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836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lang="zh-CN" sz="18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tones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SCS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15kHz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1T2R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model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ETU 1Hz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error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0Hz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Timing error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0μs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target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SNR@ 70% of maximum throughput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8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altLang="zh-CN" sz="1800" b="1" kern="1200" baseline="-25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Repetition number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process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mode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Interleaved, continuous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 size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872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0444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/>
              <a:t>R4-2003704	Discussion on NPDSCH performance requirements for additional enhancements for NB-IOT, Huawei, HiSilicon</a:t>
            </a:r>
          </a:p>
          <a:p>
            <a:r>
              <a:rPr lang="en-US" altLang="zh-CN" sz="2000" dirty="0"/>
              <a:t>R4-2003705	Discussion on NPUSCH performance requirements for additional enhancements for NB-IOT, Huawei, HiSilicon</a:t>
            </a:r>
          </a:p>
          <a:p>
            <a:r>
              <a:rPr lang="en-US" altLang="zh-CN" sz="2000" dirty="0"/>
              <a:t>R4-2004021	Open issues on UE/BS demodulation requirements for Rel-16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, Ericsson</a:t>
            </a:r>
          </a:p>
          <a:p>
            <a:r>
              <a:rPr lang="en-US" altLang="zh-CN" sz="2000" dirty="0"/>
              <a:t>R4-2004074	UE and BS demodulation requirements for NB_IOTenh3, Nokia, Nokia Shanghai Bell</a:t>
            </a:r>
          </a:p>
          <a:p>
            <a:r>
              <a:rPr lang="en-US" altLang="zh-CN" sz="2000" dirty="0"/>
              <a:t>R4-2005580	Email discussion summary for [94e </a:t>
            </a:r>
            <a:r>
              <a:rPr lang="en-US" altLang="zh-CN" sz="2000" dirty="0" err="1"/>
              <a:t>Bis</a:t>
            </a:r>
            <a:r>
              <a:rPr lang="en-US" altLang="zh-CN" sz="2000" dirty="0"/>
              <a:t>][212] NB_IOTenh3_Demod, Moderator (Huawei)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29843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B46514-5CF7-41F4-B0D5-9AD045736B88}">
  <ds:schemaRefs>
    <ds:schemaRef ds:uri="http://purl.org/dc/elements/1.1/"/>
    <ds:schemaRef ds:uri="http://purl.org/dc/dcmitype/"/>
    <ds:schemaRef ds:uri="http://schemas.microsoft.com/office/infopath/2007/PartnerControls"/>
    <ds:schemaRef ds:uri="2f282d3b-eb4a-4b09-b61f-b9593442e286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9b239327-9e80-40e4-b1b7-4394fed77a3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E7B0073-D78D-4FC8-B339-150FEE50EF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1F1FC1-8D05-4CE5-BDEE-507C2F88C10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300</Words>
  <Application>Microsoft Office PowerPoint</Application>
  <PresentationFormat>宽屏</PresentationFormat>
  <Paragraphs>80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Yu Gothic</vt:lpstr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Theme</vt:lpstr>
      <vt:lpstr>Way forward on LTE UE and BS performance requirements for additional enhancements for NB-IOT</vt:lpstr>
      <vt:lpstr>PowerPoint 演示文稿</vt:lpstr>
      <vt:lpstr>PowerPoint 演示文稿</vt:lpstr>
      <vt:lpstr>PowerPoint 演示文稿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TS referencing rules</dc:title>
  <dc:creator>Nokia-user</dc:creator>
  <cp:lastModifiedBy>Huawei</cp:lastModifiedBy>
  <cp:revision>83</cp:revision>
  <dcterms:created xsi:type="dcterms:W3CDTF">2020-02-28T12:26:00Z</dcterms:created>
  <dcterms:modified xsi:type="dcterms:W3CDTF">2020-04-30T08:47:34Z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2015_ms_pID_725343">
    <vt:lpwstr>(3)Z3e0WcnWRUdMFSDrP71SeIGUttsQ3+d8IQg1aAFrrkcHVHSXTTxGrwP/AS0GaG1XE6Jb1hYA
wYGBwNOqOHGYIyO2Cw1m7oNW6ers5E/4XYA9a7QH9Ysmk7zOexP7Qr/dOn+8zi8oalb8tq16
sUXNRW+fXrhLxK5/B53MODdaeeX8rLZhoY/QX5CDoz7xjX2eOGV4marSyPu07XIgBLRpb5jt
qlDmAa32sWAxKnu5Jw</vt:lpwstr>
  </property>
  <property fmtid="{D5CDD505-2E9C-101B-9397-08002B2CF9AE}" pid="4" name="_2015_ms_pID_7253431">
    <vt:lpwstr>7bFt8p783S273aIQ96/VqNrdVghfUnqL++AGfMDoHpRJ2YM7DwLF5E
cWqH9TKlgjsIxa97LeokMD0xkwU+B2yNzCsj5wIgCBvD+rd1FQn/wfwc2gDpTlEv9KoHPLjq
WIdItTGtF68ARBKUKgxOqVzjllEJGR23EOj14seQ5RY7AMNG8L8TLib8j9fuMs9GSLcxvGlP
YrzfuSA+poogtmBw0nZsM7qhzotAJsyn5pXO</vt:lpwstr>
  </property>
  <property fmtid="{D5CDD505-2E9C-101B-9397-08002B2CF9AE}" pid="5" name="KSOProductBuildVer">
    <vt:lpwstr>2052-10.8.2.6613</vt:lpwstr>
  </property>
  <property fmtid="{D5CDD505-2E9C-101B-9397-08002B2CF9AE}" pid="6" name="_2015_ms_pID_7253432">
    <vt:lpwstr>vg==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1588205733</vt:lpwstr>
  </property>
</Properties>
</file>