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2206AB8-30F4-45C1-B763-53DA930E2B85}" v="4" dt="2020-04-29T17:27:39.153"/>
    <p1510:client id="{F78332EC-4E47-4881-B1BF-D40252E43521}" v="4" dt="2020-04-29T17:15:11.24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homas Chapman" userId="62f56abd-8013-406a-a5cf-528bee683f35" providerId="ADAL" clId="{F78332EC-4E47-4881-B1BF-D40252E43521}"/>
    <pc:docChg chg="custSel modSld">
      <pc:chgData name="Thomas Chapman" userId="62f56abd-8013-406a-a5cf-528bee683f35" providerId="ADAL" clId="{F78332EC-4E47-4881-B1BF-D40252E43521}" dt="2020-04-29T17:15:14.965" v="399" actId="15"/>
      <pc:docMkLst>
        <pc:docMk/>
      </pc:docMkLst>
      <pc:sldChg chg="modSp">
        <pc:chgData name="Thomas Chapman" userId="62f56abd-8013-406a-a5cf-528bee683f35" providerId="ADAL" clId="{F78332EC-4E47-4881-B1BF-D40252E43521}" dt="2020-04-29T16:18:15.889" v="393" actId="20577"/>
        <pc:sldMkLst>
          <pc:docMk/>
          <pc:sldMk cId="2089441749" sldId="256"/>
        </pc:sldMkLst>
        <pc:spChg chg="mod">
          <ac:chgData name="Thomas Chapman" userId="62f56abd-8013-406a-a5cf-528bee683f35" providerId="ADAL" clId="{F78332EC-4E47-4881-B1BF-D40252E43521}" dt="2020-04-29T16:18:15.889" v="393" actId="20577"/>
          <ac:spMkLst>
            <pc:docMk/>
            <pc:sldMk cId="2089441749" sldId="256"/>
            <ac:spMk id="3" creationId="{1C50741A-EAAA-4C65-A86E-FAC3A36D268A}"/>
          </ac:spMkLst>
        </pc:spChg>
      </pc:sldChg>
      <pc:sldChg chg="modSp">
        <pc:chgData name="Thomas Chapman" userId="62f56abd-8013-406a-a5cf-528bee683f35" providerId="ADAL" clId="{F78332EC-4E47-4881-B1BF-D40252E43521}" dt="2020-04-29T17:15:14.965" v="399" actId="15"/>
        <pc:sldMkLst>
          <pc:docMk/>
          <pc:sldMk cId="1552322437" sldId="258"/>
        </pc:sldMkLst>
        <pc:spChg chg="mod">
          <ac:chgData name="Thomas Chapman" userId="62f56abd-8013-406a-a5cf-528bee683f35" providerId="ADAL" clId="{F78332EC-4E47-4881-B1BF-D40252E43521}" dt="2020-04-29T17:15:14.965" v="399" actId="15"/>
          <ac:spMkLst>
            <pc:docMk/>
            <pc:sldMk cId="1552322437" sldId="258"/>
            <ac:spMk id="3" creationId="{B3E8AE3F-4AEA-4EEB-A072-0EBA4DA9BF52}"/>
          </ac:spMkLst>
        </pc:spChg>
      </pc:sldChg>
      <pc:sldChg chg="modSp">
        <pc:chgData name="Thomas Chapman" userId="62f56abd-8013-406a-a5cf-528bee683f35" providerId="ADAL" clId="{F78332EC-4E47-4881-B1BF-D40252E43521}" dt="2020-04-29T15:14:25.130" v="142" actId="20577"/>
        <pc:sldMkLst>
          <pc:docMk/>
          <pc:sldMk cId="4024262401" sldId="259"/>
        </pc:sldMkLst>
        <pc:spChg chg="mod">
          <ac:chgData name="Thomas Chapman" userId="62f56abd-8013-406a-a5cf-528bee683f35" providerId="ADAL" clId="{F78332EC-4E47-4881-B1BF-D40252E43521}" dt="2020-04-29T15:14:25.130" v="142" actId="20577"/>
          <ac:spMkLst>
            <pc:docMk/>
            <pc:sldMk cId="4024262401" sldId="259"/>
            <ac:spMk id="3" creationId="{29CE39BA-DE8E-4D10-A255-8261F00EF177}"/>
          </ac:spMkLst>
        </pc:spChg>
      </pc:sldChg>
      <pc:sldChg chg="modSp">
        <pc:chgData name="Thomas Chapman" userId="62f56abd-8013-406a-a5cf-528bee683f35" providerId="ADAL" clId="{F78332EC-4E47-4881-B1BF-D40252E43521}" dt="2020-04-29T17:14:58.082" v="397" actId="15"/>
        <pc:sldMkLst>
          <pc:docMk/>
          <pc:sldMk cId="754345091" sldId="260"/>
        </pc:sldMkLst>
        <pc:spChg chg="mod">
          <ac:chgData name="Thomas Chapman" userId="62f56abd-8013-406a-a5cf-528bee683f35" providerId="ADAL" clId="{F78332EC-4E47-4881-B1BF-D40252E43521}" dt="2020-04-29T17:14:58.082" v="397" actId="15"/>
          <ac:spMkLst>
            <pc:docMk/>
            <pc:sldMk cId="754345091" sldId="260"/>
            <ac:spMk id="3" creationId="{69A82ED2-66D4-4036-BD21-B03D7CA30557}"/>
          </ac:spMkLst>
        </pc:spChg>
      </pc:sldChg>
    </pc:docChg>
  </pc:docChgLst>
  <pc:docChgLst>
    <pc:chgData name="Thomas Chapman" userId="62f56abd-8013-406a-a5cf-528bee683f35" providerId="ADAL" clId="{D1EE7CC1-AAAD-4C9E-8FD8-704CBFF9420F}"/>
    <pc:docChg chg="custSel addSld modSld">
      <pc:chgData name="Thomas Chapman" userId="62f56abd-8013-406a-a5cf-528bee683f35" providerId="ADAL" clId="{D1EE7CC1-AAAD-4C9E-8FD8-704CBFF9420F}" dt="2020-04-28T19:58:23.674" v="679" actId="27636"/>
      <pc:docMkLst>
        <pc:docMk/>
      </pc:docMkLst>
      <pc:sldChg chg="modSp add">
        <pc:chgData name="Thomas Chapman" userId="62f56abd-8013-406a-a5cf-528bee683f35" providerId="ADAL" clId="{D1EE7CC1-AAAD-4C9E-8FD8-704CBFF9420F}" dt="2020-04-28T16:37:04.201" v="13" actId="20577"/>
        <pc:sldMkLst>
          <pc:docMk/>
          <pc:sldMk cId="2089441749" sldId="256"/>
        </pc:sldMkLst>
        <pc:spChg chg="mod">
          <ac:chgData name="Thomas Chapman" userId="62f56abd-8013-406a-a5cf-528bee683f35" providerId="ADAL" clId="{D1EE7CC1-AAAD-4C9E-8FD8-704CBFF9420F}" dt="2020-04-28T16:36:59.973" v="3" actId="20577"/>
          <ac:spMkLst>
            <pc:docMk/>
            <pc:sldMk cId="2089441749" sldId="256"/>
            <ac:spMk id="2" creationId="{CF513297-F358-47AA-B1E3-3EFBF4841C74}"/>
          </ac:spMkLst>
        </pc:spChg>
        <pc:spChg chg="mod">
          <ac:chgData name="Thomas Chapman" userId="62f56abd-8013-406a-a5cf-528bee683f35" providerId="ADAL" clId="{D1EE7CC1-AAAD-4C9E-8FD8-704CBFF9420F}" dt="2020-04-28T16:37:04.201" v="13" actId="20577"/>
          <ac:spMkLst>
            <pc:docMk/>
            <pc:sldMk cId="2089441749" sldId="256"/>
            <ac:spMk id="3" creationId="{1C50741A-EAAA-4C65-A86E-FAC3A36D268A}"/>
          </ac:spMkLst>
        </pc:spChg>
      </pc:sldChg>
      <pc:sldChg chg="modSp add">
        <pc:chgData name="Thomas Chapman" userId="62f56abd-8013-406a-a5cf-528bee683f35" providerId="ADAL" clId="{D1EE7CC1-AAAD-4C9E-8FD8-704CBFF9420F}" dt="2020-04-28T16:41:34.931" v="206" actId="27636"/>
        <pc:sldMkLst>
          <pc:docMk/>
          <pc:sldMk cId="840742797" sldId="257"/>
        </pc:sldMkLst>
        <pc:spChg chg="mod">
          <ac:chgData name="Thomas Chapman" userId="62f56abd-8013-406a-a5cf-528bee683f35" providerId="ADAL" clId="{D1EE7CC1-AAAD-4C9E-8FD8-704CBFF9420F}" dt="2020-04-28T16:37:17.824" v="40" actId="20577"/>
          <ac:spMkLst>
            <pc:docMk/>
            <pc:sldMk cId="840742797" sldId="257"/>
            <ac:spMk id="2" creationId="{E448852B-A5DD-49D1-8B57-9FDFC8414652}"/>
          </ac:spMkLst>
        </pc:spChg>
        <pc:spChg chg="mod">
          <ac:chgData name="Thomas Chapman" userId="62f56abd-8013-406a-a5cf-528bee683f35" providerId="ADAL" clId="{D1EE7CC1-AAAD-4C9E-8FD8-704CBFF9420F}" dt="2020-04-28T16:41:34.931" v="206" actId="27636"/>
          <ac:spMkLst>
            <pc:docMk/>
            <pc:sldMk cId="840742797" sldId="257"/>
            <ac:spMk id="3" creationId="{B3E8AE3F-4AEA-4EEB-A072-0EBA4DA9BF52}"/>
          </ac:spMkLst>
        </pc:spChg>
      </pc:sldChg>
      <pc:sldChg chg="modSp add">
        <pc:chgData name="Thomas Chapman" userId="62f56abd-8013-406a-a5cf-528bee683f35" providerId="ADAL" clId="{D1EE7CC1-AAAD-4C9E-8FD8-704CBFF9420F}" dt="2020-04-28T16:43:28.593" v="405" actId="14"/>
        <pc:sldMkLst>
          <pc:docMk/>
          <pc:sldMk cId="1552322437" sldId="258"/>
        </pc:sldMkLst>
        <pc:spChg chg="mod">
          <ac:chgData name="Thomas Chapman" userId="62f56abd-8013-406a-a5cf-528bee683f35" providerId="ADAL" clId="{D1EE7CC1-AAAD-4C9E-8FD8-704CBFF9420F}" dt="2020-04-28T16:37:28.155" v="47" actId="20577"/>
          <ac:spMkLst>
            <pc:docMk/>
            <pc:sldMk cId="1552322437" sldId="258"/>
            <ac:spMk id="2" creationId="{E448852B-A5DD-49D1-8B57-9FDFC8414652}"/>
          </ac:spMkLst>
        </pc:spChg>
        <pc:spChg chg="mod">
          <ac:chgData name="Thomas Chapman" userId="62f56abd-8013-406a-a5cf-528bee683f35" providerId="ADAL" clId="{D1EE7CC1-AAAD-4C9E-8FD8-704CBFF9420F}" dt="2020-04-28T16:43:28.593" v="405" actId="14"/>
          <ac:spMkLst>
            <pc:docMk/>
            <pc:sldMk cId="1552322437" sldId="258"/>
            <ac:spMk id="3" creationId="{B3E8AE3F-4AEA-4EEB-A072-0EBA4DA9BF52}"/>
          </ac:spMkLst>
        </pc:spChg>
      </pc:sldChg>
      <pc:sldChg chg="modSp add">
        <pc:chgData name="Thomas Chapman" userId="62f56abd-8013-406a-a5cf-528bee683f35" providerId="ADAL" clId="{D1EE7CC1-AAAD-4C9E-8FD8-704CBFF9420F}" dt="2020-04-28T19:58:23.674" v="679" actId="27636"/>
        <pc:sldMkLst>
          <pc:docMk/>
          <pc:sldMk cId="4024262401" sldId="259"/>
        </pc:sldMkLst>
        <pc:spChg chg="mod">
          <ac:chgData name="Thomas Chapman" userId="62f56abd-8013-406a-a5cf-528bee683f35" providerId="ADAL" clId="{D1EE7CC1-AAAD-4C9E-8FD8-704CBFF9420F}" dt="2020-04-28T16:39:58.520" v="140" actId="20577"/>
          <ac:spMkLst>
            <pc:docMk/>
            <pc:sldMk cId="4024262401" sldId="259"/>
            <ac:spMk id="2" creationId="{A166CB52-1F2A-4A5C-BC23-80C159CD5ECC}"/>
          </ac:spMkLst>
        </pc:spChg>
        <pc:spChg chg="mod">
          <ac:chgData name="Thomas Chapman" userId="62f56abd-8013-406a-a5cf-528bee683f35" providerId="ADAL" clId="{D1EE7CC1-AAAD-4C9E-8FD8-704CBFF9420F}" dt="2020-04-28T19:58:23.674" v="679" actId="27636"/>
          <ac:spMkLst>
            <pc:docMk/>
            <pc:sldMk cId="4024262401" sldId="259"/>
            <ac:spMk id="3" creationId="{29CE39BA-DE8E-4D10-A255-8261F00EF177}"/>
          </ac:spMkLst>
        </pc:spChg>
      </pc:sldChg>
      <pc:sldChg chg="modSp add">
        <pc:chgData name="Thomas Chapman" userId="62f56abd-8013-406a-a5cf-528bee683f35" providerId="ADAL" clId="{D1EE7CC1-AAAD-4C9E-8FD8-704CBFF9420F}" dt="2020-04-28T16:47:17.626" v="677" actId="20577"/>
        <pc:sldMkLst>
          <pc:docMk/>
          <pc:sldMk cId="754345091" sldId="260"/>
        </pc:sldMkLst>
        <pc:spChg chg="mod">
          <ac:chgData name="Thomas Chapman" userId="62f56abd-8013-406a-a5cf-528bee683f35" providerId="ADAL" clId="{D1EE7CC1-AAAD-4C9E-8FD8-704CBFF9420F}" dt="2020-04-28T16:47:17.626" v="677" actId="20577"/>
          <ac:spMkLst>
            <pc:docMk/>
            <pc:sldMk cId="754345091" sldId="260"/>
            <ac:spMk id="2" creationId="{E2097828-AA28-4A64-BB75-72A0C776E3A9}"/>
          </ac:spMkLst>
        </pc:spChg>
        <pc:spChg chg="mod">
          <ac:chgData name="Thomas Chapman" userId="62f56abd-8013-406a-a5cf-528bee683f35" providerId="ADAL" clId="{D1EE7CC1-AAAD-4C9E-8FD8-704CBFF9420F}" dt="2020-04-28T16:47:03.417" v="666" actId="20577"/>
          <ac:spMkLst>
            <pc:docMk/>
            <pc:sldMk cId="754345091" sldId="260"/>
            <ac:spMk id="3" creationId="{69A82ED2-66D4-4036-BD21-B03D7CA30557}"/>
          </ac:spMkLst>
        </pc:spChg>
      </pc:sldChg>
    </pc:docChg>
  </pc:docChgLst>
  <pc:docChgLst>
    <pc:chgData name="Thomas Chapman" userId="62f56abd-8013-406a-a5cf-528bee683f35" providerId="ADAL" clId="{92206AB8-30F4-45C1-B763-53DA930E2B85}"/>
    <pc:docChg chg="modSld">
      <pc:chgData name="Thomas Chapman" userId="62f56abd-8013-406a-a5cf-528bee683f35" providerId="ADAL" clId="{92206AB8-30F4-45C1-B763-53DA930E2B85}" dt="2020-04-29T17:27:41.645" v="7" actId="20577"/>
      <pc:docMkLst>
        <pc:docMk/>
      </pc:docMkLst>
      <pc:sldChg chg="modSp">
        <pc:chgData name="Thomas Chapman" userId="62f56abd-8013-406a-a5cf-528bee683f35" providerId="ADAL" clId="{92206AB8-30F4-45C1-B763-53DA930E2B85}" dt="2020-04-29T17:27:41.645" v="7" actId="20577"/>
        <pc:sldMkLst>
          <pc:docMk/>
          <pc:sldMk cId="754345091" sldId="260"/>
        </pc:sldMkLst>
        <pc:spChg chg="mod">
          <ac:chgData name="Thomas Chapman" userId="62f56abd-8013-406a-a5cf-528bee683f35" providerId="ADAL" clId="{92206AB8-30F4-45C1-B763-53DA930E2B85}" dt="2020-04-29T17:27:41.645" v="7" actId="20577"/>
          <ac:spMkLst>
            <pc:docMk/>
            <pc:sldMk cId="754345091" sldId="260"/>
            <ac:spMk id="3" creationId="{69A82ED2-66D4-4036-BD21-B03D7CA30557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EB90CA-E61A-4CF3-891F-7F1E654FCC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07BF09C-2DCD-4E86-BD86-0F358650576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B4E1F0-2EA6-4075-9ED3-4D2F706B80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6059E-5DC3-41B8-AD7C-B249C98B31AA}" type="datetimeFigureOut">
              <a:rPr lang="sv-SE" smtClean="0"/>
              <a:t>2020-04-29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A6FE8F-6784-4934-BAFF-69AD83D5C4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66C777-5076-433C-A4D9-2E760E52CF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21667-C719-45EF-B4CF-37AD457F632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38370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A8BB22-0CCB-4E4E-9B3E-4F5A453C44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BA0E402-E673-46A0-8A63-BAF739E549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5EFDF1-CB7D-4C63-B3DB-9D5B3950EB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6059E-5DC3-41B8-AD7C-B249C98B31AA}" type="datetimeFigureOut">
              <a:rPr lang="sv-SE" smtClean="0"/>
              <a:t>2020-04-29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EA9722-B71A-4E5B-8A9B-3A4CD32AE4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EE2C61-C471-4F27-821F-F87291A307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21667-C719-45EF-B4CF-37AD457F632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4910004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6950404-C4BF-4F2F-A9CA-6EE16E99A82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CE0994F-392B-47DB-AAF5-CFA610CA357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AD5A7E-FE58-4A49-8C6D-053585DF5C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6059E-5DC3-41B8-AD7C-B249C98B31AA}" type="datetimeFigureOut">
              <a:rPr lang="sv-SE" smtClean="0"/>
              <a:t>2020-04-29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F8A29E-A1E3-43FF-822B-9F1A16D66A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51721A-F6A4-41A3-B83D-F84CDF6458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21667-C719-45EF-B4CF-37AD457F632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580911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918A7F-5A07-440C-BD67-F027154B50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71FB67-7FB4-44DF-AC25-251D24A820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A35D55-C5AB-4DE6-A7AB-7220DFDE3D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6059E-5DC3-41B8-AD7C-B249C98B31AA}" type="datetimeFigureOut">
              <a:rPr lang="sv-SE" smtClean="0"/>
              <a:t>2020-04-29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07A382-BAB8-401B-8976-175DE98905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920A8B-19C5-49C9-9A22-4F6E9469DA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21667-C719-45EF-B4CF-37AD457F632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350734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2258D-89E4-4670-983C-A4FE5F8D1C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B73C3F-4768-42DF-BF1A-C889684C83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E61E2-137B-4FD5-9DFD-69939F286F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6059E-5DC3-41B8-AD7C-B249C98B31AA}" type="datetimeFigureOut">
              <a:rPr lang="sv-SE" smtClean="0"/>
              <a:t>2020-04-29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A59392-EAA8-4FFE-9E36-6D0E9B4DA6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3C837B-CC1D-46B6-8AC9-382C83C2E3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21667-C719-45EF-B4CF-37AD457F632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650054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1F730C-6F26-4905-A6D9-5AC46A046F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4B7532-98B3-4BB4-8A7E-09543F0D38A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1DDBF90-C5F7-43DC-B0C7-8FF3A033A1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34DE15-0BD4-4B9C-AFE3-16A822E14F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6059E-5DC3-41B8-AD7C-B249C98B31AA}" type="datetimeFigureOut">
              <a:rPr lang="sv-SE" smtClean="0"/>
              <a:t>2020-04-29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C5C5F28-F395-40F8-A504-00103AE39D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AE6C03C-BF08-4D22-824A-E405829BB6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21667-C719-45EF-B4CF-37AD457F632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238881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6AA2ED-B242-4293-B231-99D0D1C041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BD702C3-6EBE-4640-8286-080863FF76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5602EE4-59C9-4E02-8AFE-807FA91022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6F555D3-F76C-4762-841B-B406C13C51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2B696CA-8409-42E8-B4AA-0DBF3062B8E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810E8EB-8503-4951-A999-8F9753F8F6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6059E-5DC3-41B8-AD7C-B249C98B31AA}" type="datetimeFigureOut">
              <a:rPr lang="sv-SE" smtClean="0"/>
              <a:t>2020-04-29</a:t>
            </a:fld>
            <a:endParaRPr lang="sv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CE681B0-E44B-4B56-B343-6069E91D23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A101FF-C732-47A1-8C26-3238C975E7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21667-C719-45EF-B4CF-37AD457F632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873786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C19777-81D2-4853-8AB6-E072081DEC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F1085E8-68E8-490E-88AB-C009D29DA2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6059E-5DC3-41B8-AD7C-B249C98B31AA}" type="datetimeFigureOut">
              <a:rPr lang="sv-SE" smtClean="0"/>
              <a:t>2020-04-29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7CAB80A-B618-4567-9ABF-48F6ABBDC4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3EF530B-9A3D-4512-B926-45F4A7A81D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21667-C719-45EF-B4CF-37AD457F632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029878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4818934-7F4C-41BD-B7FF-8D3FEC9E5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6059E-5DC3-41B8-AD7C-B249C98B31AA}" type="datetimeFigureOut">
              <a:rPr lang="sv-SE" smtClean="0"/>
              <a:t>2020-04-29</a:t>
            </a:fld>
            <a:endParaRPr lang="sv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792F4AF-1F84-4777-ABB0-C4379D4312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03F277B-F0DA-4848-9E95-7BE3AD6D14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21667-C719-45EF-B4CF-37AD457F632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989001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AF09DC-1399-4797-A5B9-A0D449139A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726629-084E-4530-83B3-DDDD567096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4F90386-C030-4FA9-99B9-C7CF72D5C7D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53519A-E88E-4162-8C2D-94A7DE0D48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6059E-5DC3-41B8-AD7C-B249C98B31AA}" type="datetimeFigureOut">
              <a:rPr lang="sv-SE" smtClean="0"/>
              <a:t>2020-04-29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72D2994-2D44-41AC-8E3A-58110055E9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BA63E05-D1DE-48DC-8589-4F66C29884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21667-C719-45EF-B4CF-37AD457F632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4841860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2355E7-B860-4E5D-A584-FB75047D77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EFFB1BC-6A71-4E12-994A-F062811E5C9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BF7ABF3-6F7E-4FDA-BD2B-2DDD398EA5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016AE93-9FEC-4565-98ED-661523CE4C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6059E-5DC3-41B8-AD7C-B249C98B31AA}" type="datetimeFigureOut">
              <a:rPr lang="sv-SE" smtClean="0"/>
              <a:t>2020-04-29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F69CB4-3AF6-4AFC-91BB-E8C1C90DD9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2C23A9-A933-416C-903F-6C97CB285D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21667-C719-45EF-B4CF-37AD457F632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552727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B5977CA-FAF6-42C7-BF19-BEF951DBFC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2A26A3-5F78-43E5-BDBF-686E3FF63A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AA56AB-F05A-4AE7-940E-45CFD484BE2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56059E-5DC3-41B8-AD7C-B249C98B31AA}" type="datetimeFigureOut">
              <a:rPr lang="sv-SE" smtClean="0"/>
              <a:t>2020-04-29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E30E9B-690C-4DBE-B412-6E07904E725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AB6496-3960-4288-B837-6DA4B436D6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D21667-C719-45EF-B4CF-37AD457F632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2184481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513297-F358-47AA-B1E3-3EFBF4841C7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b="1" dirty="0"/>
              <a:t>Way forward on NR URLLC performance requirements with Ultra-Low BLER</a:t>
            </a:r>
            <a:endParaRPr lang="sv-S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C50741A-EAAA-4C65-A86E-FAC3A36D268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R4-2005526</a:t>
            </a:r>
          </a:p>
          <a:p>
            <a:r>
              <a:rPr lang="en-GB" dirty="0"/>
              <a:t>Moderator (Ericsson)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0894417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48852B-A5DD-49D1-8B57-9FDFC84146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Agreements from 1</a:t>
            </a:r>
            <a:r>
              <a:rPr lang="en-GB" baseline="30000" dirty="0"/>
              <a:t>st</a:t>
            </a:r>
            <a:r>
              <a:rPr lang="en-GB" dirty="0"/>
              <a:t> round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E8AE3F-4AEA-4EEB-A072-0EBA4DA9BF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dirty="0"/>
              <a:t>No slot aggregation for the ultra-low BLER requirement</a:t>
            </a:r>
          </a:p>
          <a:p>
            <a:r>
              <a:rPr lang="en-GB" dirty="0"/>
              <a:t>CP-OFDM waveform only</a:t>
            </a:r>
          </a:p>
          <a:p>
            <a:r>
              <a:rPr lang="en-US" dirty="0"/>
              <a:t>UE DM-RS configuration is 1+1. Reconfirm or revise this decision in case the decision for DM-RS configuration for the slot aggregation requirement differs. BS DM-RS configuration is 1+1. Reconfirm or revise this decision in case the decision for DM-RS configuration for the slot aggregation requirement differs. These agreements apply for FR1 only.</a:t>
            </a:r>
          </a:p>
          <a:p>
            <a:r>
              <a:rPr lang="en-US" dirty="0"/>
              <a:t>Further investigate and confirm UE MCS. MCS13 is baseline but a different MCS could be agreed if better.</a:t>
            </a:r>
          </a:p>
          <a:p>
            <a:r>
              <a:rPr lang="en-US" dirty="0"/>
              <a:t>Regarding number of UE requirements: It is not of importance to agree a number; rather agree the number of different scenarios and the number of requirements will fall out. Note that currently it appears to be 4 for PDSCH plus potentially CQI, but this depends on final set of scenarios.</a:t>
            </a:r>
            <a:endParaRPr lang="sv-SE" dirty="0"/>
          </a:p>
          <a:p>
            <a:r>
              <a:rPr lang="en-US" dirty="0"/>
              <a:t>Regarding number of BS requirements: </a:t>
            </a:r>
            <a:r>
              <a:rPr lang="en-GB" dirty="0"/>
              <a:t>It is not of importance to agree a number; rather agree the number of different scenarios and the number of requirements will fall out. Note that currently 2 SCS and 2 mapping type are agreed; this number could change depending on agreements (There can be applicability rules to reduce testing of course).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8407427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48852B-A5DD-49D1-8B57-9FDFC84146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Agreements from 2</a:t>
            </a:r>
            <a:r>
              <a:rPr lang="en-GB" baseline="30000" dirty="0"/>
              <a:t>nd</a:t>
            </a:r>
            <a:r>
              <a:rPr lang="en-GB" dirty="0"/>
              <a:t> round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E8AE3F-4AEA-4EEB-A072-0EBA4DA9BF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PUSCH bandwidth and number of RB</a:t>
            </a:r>
          </a:p>
          <a:p>
            <a:pPr lvl="1"/>
            <a:r>
              <a:rPr lang="sv-SE" dirty="0"/>
              <a:t>Same as agreed for the slot aggregation (high BLER) requirement</a:t>
            </a:r>
          </a:p>
          <a:p>
            <a:r>
              <a:rPr lang="sv-SE" dirty="0"/>
              <a:t>Value for X</a:t>
            </a:r>
          </a:p>
          <a:p>
            <a:pPr lvl="1"/>
            <a:r>
              <a:rPr lang="en-GB" dirty="0"/>
              <a:t>X value as [1] dB for BS requirements </a:t>
            </a:r>
            <a:endParaRPr lang="sv-SE" sz="2000" dirty="0"/>
          </a:p>
          <a:p>
            <a:pPr lvl="1"/>
            <a:r>
              <a:rPr lang="en-GB" dirty="0"/>
              <a:t>X value as [0.5] dB for UE requirements 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5523224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66CB52-1F2A-4A5C-BC23-80C159CD5E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Open issues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CE39BA-DE8E-4D10-A255-8261F00EF1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GB" dirty="0"/>
              <a:t>How to capture X in the specification</a:t>
            </a:r>
          </a:p>
          <a:p>
            <a:pPr lvl="1"/>
            <a:r>
              <a:rPr lang="en-GB" dirty="0"/>
              <a:t>Option 1: Do not capture in specifications; include directly into core spec requirement by assuming part of IM</a:t>
            </a:r>
            <a:endParaRPr lang="sv-SE" dirty="0"/>
          </a:p>
          <a:p>
            <a:pPr lvl="1"/>
            <a:r>
              <a:rPr lang="en-GB" dirty="0"/>
              <a:t>Option 2: Capture as part of TT in the conformance specification</a:t>
            </a:r>
            <a:endParaRPr lang="sv-SE" dirty="0"/>
          </a:p>
          <a:p>
            <a:pPr lvl="1"/>
            <a:r>
              <a:rPr lang="en-GB" dirty="0"/>
              <a:t>Option 3: Do not capture in specifications, X is not part of IM. </a:t>
            </a:r>
          </a:p>
          <a:p>
            <a:r>
              <a:rPr lang="en-GB" dirty="0"/>
              <a:t>BS TDD pattern</a:t>
            </a:r>
            <a:endParaRPr lang="sv-SE" dirty="0"/>
          </a:p>
          <a:p>
            <a:pPr lvl="1"/>
            <a:r>
              <a:rPr lang="en-GB" dirty="0"/>
              <a:t>Option 1: </a:t>
            </a:r>
            <a:r>
              <a:rPr lang="en-US" dirty="0"/>
              <a:t>3D1S1U (S=10:2:2) for 15 </a:t>
            </a:r>
            <a:r>
              <a:rPr lang="en-US" dirty="0" err="1"/>
              <a:t>KHz</a:t>
            </a:r>
            <a:r>
              <a:rPr lang="en-US" dirty="0"/>
              <a:t>, 7D1S2U (S=6:4:4) for 30 </a:t>
            </a:r>
            <a:r>
              <a:rPr lang="en-US" dirty="0" err="1"/>
              <a:t>KHz</a:t>
            </a:r>
            <a:endParaRPr lang="sv-SE" dirty="0"/>
          </a:p>
          <a:p>
            <a:pPr lvl="1"/>
            <a:r>
              <a:rPr lang="en-GB" dirty="0"/>
              <a:t>Option 2: DSUU</a:t>
            </a:r>
          </a:p>
          <a:p>
            <a:r>
              <a:rPr lang="en-GB" dirty="0"/>
              <a:t>Number of UE tests</a:t>
            </a:r>
          </a:p>
          <a:p>
            <a:pPr lvl="1"/>
            <a:r>
              <a:rPr lang="en-GB" dirty="0"/>
              <a:t>Option 1: 1 </a:t>
            </a:r>
          </a:p>
          <a:p>
            <a:pPr lvl="1"/>
            <a:r>
              <a:rPr lang="en-GB" dirty="0"/>
              <a:t>Option 2: 2</a:t>
            </a:r>
          </a:p>
          <a:p>
            <a:r>
              <a:rPr lang="en-GB" dirty="0"/>
              <a:t>Number of BS tests</a:t>
            </a:r>
          </a:p>
          <a:p>
            <a:pPr lvl="1"/>
            <a:r>
              <a:rPr lang="en-GB" dirty="0"/>
              <a:t>Option 1: 1 using applicability rule</a:t>
            </a:r>
          </a:p>
          <a:p>
            <a:pPr lvl="1"/>
            <a:r>
              <a:rPr lang="en-GB" dirty="0"/>
              <a:t>Option 2: 4</a:t>
            </a:r>
            <a:endParaRPr lang="sv-SE" dirty="0"/>
          </a:p>
          <a:p>
            <a:endParaRPr lang="en-GB" dirty="0"/>
          </a:p>
          <a:p>
            <a:pPr lvl="1"/>
            <a:endParaRPr lang="sv-SE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40242624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097828-AA28-4A64-BB75-72A0C776E3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Open issues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A82ED2-66D4-4036-BD21-B03D7CA305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Create CQI requirements for ultra-low BLER</a:t>
            </a:r>
          </a:p>
          <a:p>
            <a:pPr lvl="1"/>
            <a:r>
              <a:rPr lang="en-GB"/>
              <a:t>First focused on evaluation the feasibility from test aspect and applicability rules</a:t>
            </a:r>
            <a:r>
              <a:rPr lang="en-GB" strike="sngStrike"/>
              <a:t> </a:t>
            </a:r>
            <a:r>
              <a:rPr lang="en-GB"/>
              <a:t>before we decide whether introducing test cases or not.</a:t>
            </a:r>
            <a:endParaRPr lang="sv-SE" dirty="0"/>
          </a:p>
          <a:p>
            <a:r>
              <a:rPr lang="sv-SE" dirty="0"/>
              <a:t>FR2 requirements for ultra-low BLER</a:t>
            </a:r>
          </a:p>
          <a:p>
            <a:pPr lvl="1"/>
            <a:r>
              <a:rPr lang="en-GB" sz="2000" dirty="0"/>
              <a:t>Keep it open meanwhile prioritize discussion on introducing FR1 requirements in Q2; and interested companies are encouraged to bring more information and analysis for the deployment/usage scenarios in FR2 with ultra-low BLER and/or higher BLER for high reliability and low latency</a:t>
            </a:r>
            <a:endParaRPr lang="sv-SE" sz="2000" dirty="0"/>
          </a:p>
        </p:txBody>
      </p:sp>
    </p:spTree>
    <p:extLst>
      <p:ext uri="{BB962C8B-B14F-4D97-AF65-F5344CB8AC3E}">
        <p14:creationId xmlns:p14="http://schemas.microsoft.com/office/powerpoint/2010/main" val="7543450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464</Words>
  <Application>Microsoft Office PowerPoint</Application>
  <PresentationFormat>Widescreen</PresentationFormat>
  <Paragraphs>36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Way forward on NR URLLC performance requirements with Ultra-Low BLER</vt:lpstr>
      <vt:lpstr>Agreements from 1st round</vt:lpstr>
      <vt:lpstr>Agreements from 2nd round</vt:lpstr>
      <vt:lpstr>Open issues</vt:lpstr>
      <vt:lpstr>Open issues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NR URLLC performance requirements with Ultra-Low BLER</dc:title>
  <dc:creator>Thomas Chapman</dc:creator>
  <cp:lastModifiedBy>Thomas Chapman</cp:lastModifiedBy>
  <cp:revision>1</cp:revision>
  <dcterms:created xsi:type="dcterms:W3CDTF">2020-04-28T16:35:05Z</dcterms:created>
  <dcterms:modified xsi:type="dcterms:W3CDTF">2020-04-29T17:27:44Z</dcterms:modified>
</cp:coreProperties>
</file>