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567F0C-A666-477A-BC24-C97027A2680B}" v="9" dt="2020-03-02T19:20:30.8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77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unhui Zhang" userId="fdc248b9-f08b-4c7c-a534-e43a1ca2b185" providerId="ADAL" clId="{1D567F0C-A666-477A-BC24-C97027A2680B}"/>
    <pc:docChg chg="custSel addSld modSld">
      <pc:chgData name="Chunhui Zhang" userId="fdc248b9-f08b-4c7c-a534-e43a1ca2b185" providerId="ADAL" clId="{1D567F0C-A666-477A-BC24-C97027A2680B}" dt="2020-03-02T19:20:34.518" v="282" actId="15"/>
      <pc:docMkLst>
        <pc:docMk/>
      </pc:docMkLst>
      <pc:sldChg chg="addSp delSp modSp add">
        <pc:chgData name="Chunhui Zhang" userId="fdc248b9-f08b-4c7c-a534-e43a1ca2b185" providerId="ADAL" clId="{1D567F0C-A666-477A-BC24-C97027A2680B}" dt="2020-03-02T19:17:04.042" v="19" actId="1076"/>
        <pc:sldMkLst>
          <pc:docMk/>
          <pc:sldMk cId="2671314009" sldId="256"/>
        </pc:sldMkLst>
        <pc:spChg chg="add del mod">
          <ac:chgData name="Chunhui Zhang" userId="fdc248b9-f08b-4c7c-a534-e43a1ca2b185" providerId="ADAL" clId="{1D567F0C-A666-477A-BC24-C97027A2680B}" dt="2020-03-02T19:17:04.042" v="19" actId="1076"/>
          <ac:spMkLst>
            <pc:docMk/>
            <pc:sldMk cId="2671314009" sldId="256"/>
            <ac:spMk id="2" creationId="{831AF6A5-EA12-4A0F-9952-FCCC46F15364}"/>
          </ac:spMkLst>
        </pc:spChg>
        <pc:spChg chg="mod">
          <ac:chgData name="Chunhui Zhang" userId="fdc248b9-f08b-4c7c-a534-e43a1ca2b185" providerId="ADAL" clId="{1D567F0C-A666-477A-BC24-C97027A2680B}" dt="2020-03-02T19:16:58.966" v="18" actId="20577"/>
          <ac:spMkLst>
            <pc:docMk/>
            <pc:sldMk cId="2671314009" sldId="256"/>
            <ac:spMk id="3" creationId="{58CB9B1A-D7AE-4372-8518-197E81004EF5}"/>
          </ac:spMkLst>
        </pc:spChg>
        <pc:spChg chg="add">
          <ac:chgData name="Chunhui Zhang" userId="fdc248b9-f08b-4c7c-a534-e43a1ca2b185" providerId="ADAL" clId="{1D567F0C-A666-477A-BC24-C97027A2680B}" dt="2020-03-02T19:16:11.413" v="1"/>
          <ac:spMkLst>
            <pc:docMk/>
            <pc:sldMk cId="2671314009" sldId="256"/>
            <ac:spMk id="4" creationId="{2EDCB544-466D-4F5C-BE63-0DA561886443}"/>
          </ac:spMkLst>
        </pc:spChg>
        <pc:spChg chg="add mod">
          <ac:chgData name="Chunhui Zhang" userId="fdc248b9-f08b-4c7c-a534-e43a1ca2b185" providerId="ADAL" clId="{1D567F0C-A666-477A-BC24-C97027A2680B}" dt="2020-03-02T19:16:39.803" v="6" actId="20577"/>
          <ac:spMkLst>
            <pc:docMk/>
            <pc:sldMk cId="2671314009" sldId="256"/>
            <ac:spMk id="5" creationId="{443D78AD-861A-425E-BB34-115B32A425D0}"/>
          </ac:spMkLst>
        </pc:spChg>
        <pc:spChg chg="add del">
          <ac:chgData name="Chunhui Zhang" userId="fdc248b9-f08b-4c7c-a534-e43a1ca2b185" providerId="ADAL" clId="{1D567F0C-A666-477A-BC24-C97027A2680B}" dt="2020-03-02T19:16:51.924" v="8"/>
          <ac:spMkLst>
            <pc:docMk/>
            <pc:sldMk cId="2671314009" sldId="256"/>
            <ac:spMk id="6" creationId="{2D517EB3-3C6D-4F32-89D6-F7378D083A4A}"/>
          </ac:spMkLst>
        </pc:spChg>
      </pc:sldChg>
      <pc:sldChg chg="modSp add">
        <pc:chgData name="Chunhui Zhang" userId="fdc248b9-f08b-4c7c-a534-e43a1ca2b185" providerId="ADAL" clId="{1D567F0C-A666-477A-BC24-C97027A2680B}" dt="2020-03-02T19:20:34.518" v="282" actId="15"/>
        <pc:sldMkLst>
          <pc:docMk/>
          <pc:sldMk cId="1779558041" sldId="257"/>
        </pc:sldMkLst>
        <pc:spChg chg="mod">
          <ac:chgData name="Chunhui Zhang" userId="fdc248b9-f08b-4c7c-a534-e43a1ca2b185" providerId="ADAL" clId="{1D567F0C-A666-477A-BC24-C97027A2680B}" dt="2020-03-02T19:17:17.953" v="33" actId="20577"/>
          <ac:spMkLst>
            <pc:docMk/>
            <pc:sldMk cId="1779558041" sldId="257"/>
            <ac:spMk id="2" creationId="{15D6FF36-73D8-44F7-8B2D-C59DBEDE40A6}"/>
          </ac:spMkLst>
        </pc:spChg>
        <pc:spChg chg="mod">
          <ac:chgData name="Chunhui Zhang" userId="fdc248b9-f08b-4c7c-a534-e43a1ca2b185" providerId="ADAL" clId="{1D567F0C-A666-477A-BC24-C97027A2680B}" dt="2020-03-02T19:20:34.518" v="282" actId="15"/>
          <ac:spMkLst>
            <pc:docMk/>
            <pc:sldMk cId="1779558041" sldId="257"/>
            <ac:spMk id="3" creationId="{5873CA76-BA4C-408D-A6B0-0A68F2D61837}"/>
          </ac:spMkLst>
        </pc:spChg>
      </pc:sldChg>
      <pc:sldChg chg="modSp add">
        <pc:chgData name="Chunhui Zhang" userId="fdc248b9-f08b-4c7c-a534-e43a1ca2b185" providerId="ADAL" clId="{1D567F0C-A666-477A-BC24-C97027A2680B}" dt="2020-03-02T19:17:50.287" v="138" actId="20577"/>
        <pc:sldMkLst>
          <pc:docMk/>
          <pc:sldMk cId="4249665547" sldId="258"/>
        </pc:sldMkLst>
        <pc:spChg chg="mod">
          <ac:chgData name="Chunhui Zhang" userId="fdc248b9-f08b-4c7c-a534-e43a1ca2b185" providerId="ADAL" clId="{1D567F0C-A666-477A-BC24-C97027A2680B}" dt="2020-03-02T19:17:23.220" v="44" actId="20577"/>
          <ac:spMkLst>
            <pc:docMk/>
            <pc:sldMk cId="4249665547" sldId="258"/>
            <ac:spMk id="2" creationId="{4FBC3191-A289-49C3-A7BD-0B72E3AFCC14}"/>
          </ac:spMkLst>
        </pc:spChg>
        <pc:spChg chg="mod">
          <ac:chgData name="Chunhui Zhang" userId="fdc248b9-f08b-4c7c-a534-e43a1ca2b185" providerId="ADAL" clId="{1D567F0C-A666-477A-BC24-C97027A2680B}" dt="2020-03-02T19:17:50.287" v="138" actId="20577"/>
          <ac:spMkLst>
            <pc:docMk/>
            <pc:sldMk cId="4249665547" sldId="258"/>
            <ac:spMk id="3" creationId="{3B20FE20-B83B-4457-814A-B7C2C926E98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AF51F-67D5-41B6-9056-D78E60F557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204588-2BE6-4761-8243-322DD5B2EE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095A89-48DD-461E-B086-EC98112BA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92A4-AD40-4806-9798-A30FCA8B753F}" type="datetimeFigureOut">
              <a:rPr lang="sv-SE" smtClean="0"/>
              <a:t>2020-03-02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399B88-6BC3-4772-B92B-C80844608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E719B9-866A-4665-8AF6-7805FB87D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4DCC-4B75-4AE7-A471-7519BDA953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5915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0A481-E2E9-453E-93BC-8EB3B9E7A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AAF052-25BE-49B7-B8F8-CC31D672B3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64A28C-7338-44C8-A9A9-ED9BDE855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92A4-AD40-4806-9798-A30FCA8B753F}" type="datetimeFigureOut">
              <a:rPr lang="sv-SE" smtClean="0"/>
              <a:t>2020-03-02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3BFF23-5A37-461D-BA4A-02EC4D1A0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BBEC49-4EFE-4296-90F8-E8A751A66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4DCC-4B75-4AE7-A471-7519BDA953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6313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D6232D-2F2F-413A-96C5-468EC3001F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253F8F-3E08-466A-81C7-7E0579BFC7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BB8890-5DF9-4BA5-A15C-DBC390173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92A4-AD40-4806-9798-A30FCA8B753F}" type="datetimeFigureOut">
              <a:rPr lang="sv-SE" smtClean="0"/>
              <a:t>2020-03-02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D9D61A-6B19-4BCB-BFC7-F67297F5D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2A3E32-0F93-497A-87F4-894795B1B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4DCC-4B75-4AE7-A471-7519BDA953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4152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52442-0132-4F3C-BFC5-C551397E6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12BD8F-F288-439E-8B12-67D8949F09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FD60E6-FF73-4E2C-8594-8B4209F22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92A4-AD40-4806-9798-A30FCA8B753F}" type="datetimeFigureOut">
              <a:rPr lang="sv-SE" smtClean="0"/>
              <a:t>2020-03-02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45FF5B-63F2-4B52-9642-0872C4846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5E9F90-5A79-4897-832F-C7E3F2D7D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4DCC-4B75-4AE7-A471-7519BDA953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79132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4F5E9-089C-4A34-8D13-BD6E547D8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393B96-7889-47AC-9C4B-B1DEFFA1A4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D0EA3-57E3-418E-AF55-5ACD2DC12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92A4-AD40-4806-9798-A30FCA8B753F}" type="datetimeFigureOut">
              <a:rPr lang="sv-SE" smtClean="0"/>
              <a:t>2020-03-02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FEBD8D-AED6-41A7-A486-9D5CF6EFA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CCEFC-FE41-45DC-B431-F78F1C9BD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4DCC-4B75-4AE7-A471-7519BDA953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72708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3ADC1-F657-4920-8952-1EC4AD2BA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979B0E-DA5C-47C1-8A10-A8D1896980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AAB5BD-D1D8-49E2-BF87-96FE600A33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C499ED-3C03-48F1-A014-839AA2527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92A4-AD40-4806-9798-A30FCA8B753F}" type="datetimeFigureOut">
              <a:rPr lang="sv-SE" smtClean="0"/>
              <a:t>2020-03-02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C95485-DD0B-4D2E-A6C6-8493EBA96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378EE8-E515-45C3-BED1-EA4B50315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4DCC-4B75-4AE7-A471-7519BDA953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7742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CA105-C287-4414-9628-3CA693A41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648820-47D1-4863-9D96-0C8FC08A3E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D4F1D6-7695-40E6-BB08-FEB71F50EF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E92A57-F834-45B7-AB8A-253BE1D74E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808A5B-ACE3-4A30-B90C-B22B1CD6EF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E6AB96-DF39-4866-B3E8-D373C447F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92A4-AD40-4806-9798-A30FCA8B753F}" type="datetimeFigureOut">
              <a:rPr lang="sv-SE" smtClean="0"/>
              <a:t>2020-03-02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F65B43-9BAE-42DD-8235-41F4F09E4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1D0F1B1-A269-452B-8FAC-2F4F07F57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4DCC-4B75-4AE7-A471-7519BDA953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3302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6FD7B-0103-4468-AF68-382488D8C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B2CEC9-0CA6-41B9-8A4F-4442EF2E4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92A4-AD40-4806-9798-A30FCA8B753F}" type="datetimeFigureOut">
              <a:rPr lang="sv-SE" smtClean="0"/>
              <a:t>2020-03-02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6DEA62-E1E5-4AB4-821F-BC718056B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087987-CEBD-435E-8D39-BAA17BFA7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4DCC-4B75-4AE7-A471-7519BDA953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90202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C86B61-3B96-4E4B-926C-79F387C45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92A4-AD40-4806-9798-A30FCA8B753F}" type="datetimeFigureOut">
              <a:rPr lang="sv-SE" smtClean="0"/>
              <a:t>2020-03-02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D44C76-C1E4-4C26-BA8C-961FAB465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9250A7-D789-46E7-B3EA-08750AAFB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4DCC-4B75-4AE7-A471-7519BDA953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58888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C2651-3E37-4C82-A9B5-B0BB8F959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E82534-542B-4EB7-BFA3-5895E6D2E7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22A32F-D0EF-46E9-BBC8-86268F533A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65B272-C905-4310-93F0-717CDF896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92A4-AD40-4806-9798-A30FCA8B753F}" type="datetimeFigureOut">
              <a:rPr lang="sv-SE" smtClean="0"/>
              <a:t>2020-03-02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6F715A-0D70-46B0-9D4D-686F58A6D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4B1E3A-53FA-4EC7-AFCF-896A888A6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4DCC-4B75-4AE7-A471-7519BDA953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4261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9D10F-E2F0-4DD8-A788-081D33169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86B28E-F0CB-45E1-9CB6-749B7F0573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786DFA-D443-40EF-8C38-571F1E31AF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E76823-E717-44B5-850B-27507434A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92A4-AD40-4806-9798-A30FCA8B753F}" type="datetimeFigureOut">
              <a:rPr lang="sv-SE" smtClean="0"/>
              <a:t>2020-03-02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A4A33E-11AA-4AE3-BC71-92C984D37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AFC789-8563-4752-9EC0-16703BB39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4DCC-4B75-4AE7-A471-7519BDA953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00484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C58C5F-FCF7-41AE-9B0A-4420E8A36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036F6B-70BA-45EE-9FA0-913C27D0D7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92A35D-0116-4781-B44B-625C779450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7A92A4-AD40-4806-9798-A30FCA8B753F}" type="datetimeFigureOut">
              <a:rPr lang="sv-SE" smtClean="0"/>
              <a:t>2020-03-02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76D1AF-9A8B-4F2F-BAB1-E4706DF6EA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A223BA-2263-4C7D-AC97-C053C5CA54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54DCC-4B75-4AE7-A471-7519BDA953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91932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AF6A5-EA12-4A0F-9952-FCCC46F153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5342" y="188927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WF on remaining issue on TR 37.823</a:t>
            </a:r>
            <a:br>
              <a:rPr lang="sv-SE" dirty="0"/>
            </a:br>
            <a:endParaRPr lang="sv-S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CB9B1A-D7AE-4372-8518-197E81004EF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Ericsson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EDCB544-466D-4F5C-BE63-0DA561886443}"/>
              </a:ext>
            </a:extLst>
          </p:cNvPr>
          <p:cNvSpPr/>
          <p:nvPr/>
        </p:nvSpPr>
        <p:spPr>
          <a:xfrm>
            <a:off x="255639" y="38395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b="1" dirty="0"/>
              <a:t>3GPP TSG-RAN WG4 Meeting #94-e</a:t>
            </a:r>
          </a:p>
          <a:p>
            <a:r>
              <a:rPr lang="en-GB" b="1" dirty="0"/>
              <a:t>Electronic Meeting, Feb.24</a:t>
            </a:r>
            <a:r>
              <a:rPr lang="en-GB" b="1" baseline="30000" dirty="0"/>
              <a:t>th</a:t>
            </a:r>
            <a:r>
              <a:rPr lang="en-GB" b="1" dirty="0"/>
              <a:t> – Mar.6</a:t>
            </a:r>
            <a:r>
              <a:rPr lang="en-GB" b="1" baseline="30000" dirty="0"/>
              <a:t>th</a:t>
            </a:r>
            <a:r>
              <a:rPr lang="en-GB" b="1" dirty="0"/>
              <a:t> 2020</a:t>
            </a:r>
            <a:endParaRPr lang="fi-FI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443D78AD-861A-425E-BB34-115B32A425D0}"/>
              </a:ext>
            </a:extLst>
          </p:cNvPr>
          <p:cNvSpPr txBox="1">
            <a:spLocks/>
          </p:cNvSpPr>
          <p:nvPr/>
        </p:nvSpPr>
        <p:spPr>
          <a:xfrm>
            <a:off x="9717741" y="152892"/>
            <a:ext cx="3173507" cy="4291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i-FI" dirty="0"/>
              <a:t>R4-200</a:t>
            </a:r>
            <a:r>
              <a:rPr lang="sv-SE" dirty="0"/>
              <a:t>2741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71314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C3191-A289-49C3-A7BD-0B72E3AFC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0FE20-B83B-4457-814A-B7C2C926E9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There are two remaining chapter in TR 37.823</a:t>
            </a:r>
          </a:p>
          <a:p>
            <a:endParaRPr lang="sv-SE" dirty="0"/>
          </a:p>
          <a:p>
            <a:pPr lvl="1"/>
            <a:r>
              <a:rPr lang="sv-SE" dirty="0"/>
              <a:t>Power boosting for LTE-M</a:t>
            </a:r>
          </a:p>
          <a:p>
            <a:pPr lvl="1"/>
            <a:r>
              <a:rPr lang="sv-SE" dirty="0"/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4249665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6FF36-73D8-44F7-8B2D-C59DBEDE4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Way forward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73CA76-BA4C-408D-A6B0-0A68F2D618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Chapter 8.3 :Power boosting for LTE-M</a:t>
            </a:r>
          </a:p>
          <a:p>
            <a:pPr lvl="1"/>
            <a:r>
              <a:rPr lang="sv-SE" dirty="0"/>
              <a:t>Input will be provided next meeting</a:t>
            </a:r>
          </a:p>
          <a:p>
            <a:endParaRPr lang="sv-SE" dirty="0"/>
          </a:p>
          <a:p>
            <a:r>
              <a:rPr lang="sv-SE" dirty="0"/>
              <a:t>Chapter 11: Conclusion </a:t>
            </a:r>
          </a:p>
          <a:p>
            <a:pPr lvl="1"/>
            <a:r>
              <a:rPr lang="sv-SE"/>
              <a:t>Input will be provided next meeting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795580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66</Words>
  <Application>Microsoft Office PowerPoint</Application>
  <PresentationFormat>Widescreen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WF on remaining issue on TR 37.823 </vt:lpstr>
      <vt:lpstr>Background</vt:lpstr>
      <vt:lpstr>Way forward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remaining issue on TR 37.823 </dc:title>
  <dc:creator>Chunhui Zhang</dc:creator>
  <cp:lastModifiedBy>Chunhui Zhang</cp:lastModifiedBy>
  <cp:revision>1</cp:revision>
  <dcterms:created xsi:type="dcterms:W3CDTF">2020-03-02T19:15:30Z</dcterms:created>
  <dcterms:modified xsi:type="dcterms:W3CDTF">2020-03-02T19:20:36Z</dcterms:modified>
</cp:coreProperties>
</file>