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2020-03-02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07615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000" b="1" dirty="0" smtClean="0"/>
              <a:t>WF </a:t>
            </a:r>
            <a:r>
              <a:rPr lang="en-US" altLang="zh-CN" sz="4000" b="1" dirty="0"/>
              <a:t>on UE RF requirements for adding 50 MHz channel BW to band n1</a:t>
            </a:r>
            <a:r>
              <a:rPr lang="zh-CN" altLang="zh-CN" dirty="0"/>
              <a:t/>
            </a:r>
            <a:br>
              <a:rPr lang="zh-CN" altLang="zh-CN" dirty="0"/>
            </a:b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Huawei, </a:t>
            </a:r>
            <a:r>
              <a:rPr lang="sv-SE" dirty="0" smtClean="0"/>
              <a:t>[xxxx]</a:t>
            </a:r>
            <a:endParaRPr lang="sv-SE" dirty="0"/>
          </a:p>
        </p:txBody>
      </p:sp>
      <p:sp>
        <p:nvSpPr>
          <p:cNvPr id="4" name="TextBox 4">
            <a:extLst>
              <a:ext uri="{FF2B5EF4-FFF2-40B4-BE49-F238E27FC236}">
                <a16:creationId xmlns=""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#94-e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	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Feb.24th – Mar.6th 2020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56319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R4-2002845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="" xmlns:a16="http://schemas.microsoft.com/office/drawing/2014/main" id="{954B5264-2B9B-4E0B-8908-79C8B7B5807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757084" y="1528917"/>
            <a:ext cx="8694115" cy="5815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REFSENS </a:t>
            </a: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50MHz</a:t>
            </a:r>
          </a:p>
          <a:p>
            <a:endParaRPr lang="en-GB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altLang="zh-CN" sz="2400" dirty="0" smtClean="0"/>
          </a:p>
          <a:p>
            <a:endParaRPr lang="en-GB" altLang="zh-CN" sz="2400" dirty="0"/>
          </a:p>
          <a:p>
            <a:endParaRPr lang="en-GB" altLang="zh-CN" sz="2400" dirty="0" smtClean="0"/>
          </a:p>
          <a:p>
            <a:endParaRPr lang="en-GB" altLang="zh-CN" sz="2400" dirty="0"/>
          </a:p>
          <a:p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A-MPR for 50 MHz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</a:t>
            </a:r>
            <a:r>
              <a:rPr lang="en-US" altLang="zh-CN" sz="2000" dirty="0"/>
              <a:t>p</a:t>
            </a:r>
            <a:r>
              <a:rPr lang="en-US" altLang="zh-CN" sz="2000" dirty="0" smtClean="0"/>
              <a:t>rovide </a:t>
            </a:r>
            <a:r>
              <a:rPr lang="en-US" altLang="zh-CN" sz="2000" dirty="0"/>
              <a:t>A-MPR simulation results </a:t>
            </a:r>
            <a:r>
              <a:rPr lang="en-US" altLang="zh-CN" sz="2000" dirty="0" smtClean="0"/>
              <a:t>and A-MPR table for </a:t>
            </a:r>
            <a:r>
              <a:rPr lang="en-US" altLang="zh-CN" sz="2000" dirty="0"/>
              <a:t>next meeting.</a:t>
            </a: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altLang="zh-CN" dirty="0" smtClean="0"/>
          </a:p>
          <a:p>
            <a:endParaRPr lang="en-GB" altLang="zh-CN" dirty="0"/>
          </a:p>
          <a:p>
            <a:endParaRPr lang="en-GB" altLang="zh-CN" dirty="0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551668"/>
              </p:ext>
            </p:extLst>
          </p:nvPr>
        </p:nvGraphicFramePr>
        <p:xfrm>
          <a:off x="1772247" y="2288208"/>
          <a:ext cx="4785868" cy="19298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10550"/>
                <a:gridCol w="1737659"/>
                <a:gridCol w="1737659"/>
              </a:tblGrid>
              <a:tr h="48426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REFSENS value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426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kHz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-89.6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702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kHz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-89.7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426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60kHz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-89.7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835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[</a:t>
            </a:r>
            <a:r>
              <a:rPr lang="en-US" altLang="zh-CN" dirty="0"/>
              <a:t>1] </a:t>
            </a:r>
            <a:r>
              <a:rPr lang="en-US" altLang="zh-CN" dirty="0" smtClean="0"/>
              <a:t>R4-2000108, n1 </a:t>
            </a:r>
            <a:r>
              <a:rPr lang="en-US" altLang="zh-CN" dirty="0"/>
              <a:t>AMPR for 50MHz Channel </a:t>
            </a:r>
            <a:r>
              <a:rPr lang="en-US" altLang="zh-CN" dirty="0" smtClean="0"/>
              <a:t>BW, Qualcomm </a:t>
            </a:r>
            <a:r>
              <a:rPr lang="en-US" altLang="zh-CN" dirty="0"/>
              <a:t>Incorporated</a:t>
            </a:r>
          </a:p>
          <a:p>
            <a:r>
              <a:rPr lang="en-US" altLang="zh-CN" dirty="0" smtClean="0"/>
              <a:t>[2] R4-2000494, On </a:t>
            </a:r>
            <a:r>
              <a:rPr lang="en-US" altLang="zh-CN" dirty="0"/>
              <a:t>UE REFSEN for 50MHz of band </a:t>
            </a:r>
            <a:r>
              <a:rPr lang="en-US" altLang="zh-CN" dirty="0" smtClean="0"/>
              <a:t>n1, ZTE </a:t>
            </a:r>
            <a:r>
              <a:rPr lang="en-US" altLang="zh-CN" dirty="0"/>
              <a:t>Corporation</a:t>
            </a:r>
          </a:p>
          <a:p>
            <a:r>
              <a:rPr lang="en-US" altLang="zh-CN" dirty="0" smtClean="0"/>
              <a:t>[3] R4-2000827, UE </a:t>
            </a:r>
            <a:r>
              <a:rPr lang="en-US" altLang="zh-CN" dirty="0"/>
              <a:t>REFSENS for 50 MHz Huawei, </a:t>
            </a:r>
            <a:r>
              <a:rPr lang="en-US" altLang="zh-CN" dirty="0" err="1"/>
              <a:t>HiSilicon</a:t>
            </a:r>
            <a:r>
              <a:rPr lang="en-US" altLang="zh-CN" dirty="0"/>
              <a:t>, China Unicom</a:t>
            </a:r>
            <a:endParaRPr lang="en-US" altLang="zh-CN" dirty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675</TotalTime>
  <Words>116</Words>
  <Application>Microsoft Office PowerPoint</Application>
  <PresentationFormat>宽屏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Theme</vt:lpstr>
      <vt:lpstr>WF on UE RF requirements for adding 50 MHz channel BW to band n1 </vt:lpstr>
      <vt:lpstr>Agreements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support of asymmetric channel bandwidth for n66</dc:title>
  <dc:creator>Liuliehai</dc:creator>
  <cp:lastModifiedBy>Liuliehai</cp:lastModifiedBy>
  <cp:revision>83</cp:revision>
  <dcterms:created xsi:type="dcterms:W3CDTF">2018-11-12T22:28:56Z</dcterms:created>
  <dcterms:modified xsi:type="dcterms:W3CDTF">2020-03-02T15:22:16Z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(3)8wFYHCXDHpUd0B56ax0XqohtU8UGaZ/mctN7TRiVcHTIPmUMey7OWCMXoZy+OkntOKIc22Sc
43gF1+zO/hLPPRoZP4yjJCCs+YxVuNeSYJ0/oesuABS7+/TfftbKXF7TYrSldkCx4hOg+cfh
Kj5MQ6wcpaqXmldyw2UaISMYYFodOsjV9p91iZgKWQvH/VEFHb2ycXDtPSKpbnmWeoE/MzHf
Okl9cL6TrHfcy9fCSv</vt:lpwstr>
  </property>
  <property fmtid="{D5CDD505-2E9C-101B-9397-08002B2CF9AE}" pid="3" name="_2015_ms_pID_7253431">
    <vt:lpwstr>hOx9j5a2hACzSG0nqp7IjUCETj/q8R2lTTQG7+YOZhvusjzCykNP8r
jlWj0pWuVj4Ki2qdslh4gnoHherFYWEN2HkvEug1TR3Fgvnt7Bl7Xt7YgoDN04C3nowF1yKL
wHObE52JeuTFHdfP19WGszu0Q1N9D0b+nrhDZjfobDeOCunql8BA/4VUlRZYKAiM3b5Afn0I
Kjk3ly4SGgUAAuzL+nbKiDzsGdIe0FG4AgQ+</vt:lpwstr>
  </property>
  <property fmtid="{D5CDD505-2E9C-101B-9397-08002B2CF9AE}" pid="4" name="_2015_ms_pID_7253432">
    <vt:lpwstr>4Q==</vt:lpwstr>
  </property>
  <property fmtid="{D5CDD505-2E9C-101B-9397-08002B2CF9AE}" pid="5" name="_NewReviewCycle">
    <vt:lpwstr/>
  </property>
</Properties>
</file>