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8" r:id="rId6"/>
    <p:sldId id="262" r:id="rId7"/>
    <p:sldId id="25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7164" y="1122363"/>
            <a:ext cx="11475521" cy="2387600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n-lt"/>
              </a:rPr>
              <a:t>WF </a:t>
            </a:r>
            <a:r>
              <a:rPr lang="en-GB" sz="5400" b="1" dirty="0"/>
              <a:t>on UE RF requirements for band n259</a:t>
            </a:r>
            <a:endParaRPr lang="en-US" sz="5400" dirty="0"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/>
          <a:p>
            <a:r>
              <a:rPr lang="en-US" sz="4000" dirty="0"/>
              <a:t>Ericsson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942493" y="254677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/>
              <a:t>R4-1916054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40" y="333254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#93</a:t>
            </a:r>
          </a:p>
          <a:p>
            <a:r>
              <a:rPr lang="en-US" b="1" dirty="0"/>
              <a:t>Reno, USA, 18 – 22 November, 2019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599" y="455839"/>
            <a:ext cx="11600543" cy="649859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latin typeface="+mn-lt"/>
              </a:rPr>
              <a:t>UE single band spherical coverage Min EIRP at 50 %-tile CDF </a:t>
            </a:r>
            <a:endParaRPr lang="zh-CN" altLang="en-US" sz="3600" b="1" dirty="0">
              <a:latin typeface="+mn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15C82EB-D413-44EB-9CEA-F1845F20F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056013"/>
              </p:ext>
            </p:extLst>
          </p:nvPr>
        </p:nvGraphicFramePr>
        <p:xfrm>
          <a:off x="711199" y="2258180"/>
          <a:ext cx="1076960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7840">
                  <a:extLst>
                    <a:ext uri="{9D8B030D-6E8A-4147-A177-3AD203B41FA5}">
                      <a16:colId xmlns:a16="http://schemas.microsoft.com/office/drawing/2014/main" val="3739529368"/>
                    </a:ext>
                  </a:extLst>
                </a:gridCol>
                <a:gridCol w="6461761">
                  <a:extLst>
                    <a:ext uri="{9D8B030D-6E8A-4147-A177-3AD203B41FA5}">
                      <a16:colId xmlns:a16="http://schemas.microsoft.com/office/drawing/2014/main" val="1690178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>
                          <a:latin typeface="+mn-lt"/>
                        </a:rPr>
                        <a:t>UE single band spherical coverage Min EIRP at 50 %-tile CDF 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9940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Apple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  4.8 dBm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7914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Sony, 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  6.1  dBm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212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MediaTek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  6  dBm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887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  6.1 dBm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8160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Average value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  </a:t>
                      </a:r>
                      <a:r>
                        <a:rPr lang="sv-SE" b="1" dirty="0"/>
                        <a:t>5.8 dBm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6794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599" y="455839"/>
            <a:ext cx="11600543" cy="649859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latin typeface="+mn-lt"/>
              </a:rPr>
              <a:t>UE single-band min EIS at 50 %-tile CDF </a:t>
            </a:r>
            <a:endParaRPr lang="zh-CN" altLang="en-US" sz="3600" b="1" dirty="0">
              <a:latin typeface="+mn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15C82EB-D413-44EB-9CEA-F1845F20F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612125"/>
              </p:ext>
            </p:extLst>
          </p:nvPr>
        </p:nvGraphicFramePr>
        <p:xfrm>
          <a:off x="1422399" y="2345266"/>
          <a:ext cx="952137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548">
                  <a:extLst>
                    <a:ext uri="{9D8B030D-6E8A-4147-A177-3AD203B41FA5}">
                      <a16:colId xmlns:a16="http://schemas.microsoft.com/office/drawing/2014/main" val="3739529368"/>
                    </a:ext>
                  </a:extLst>
                </a:gridCol>
                <a:gridCol w="5712823">
                  <a:extLst>
                    <a:ext uri="{9D8B030D-6E8A-4147-A177-3AD203B41FA5}">
                      <a16:colId xmlns:a16="http://schemas.microsoft.com/office/drawing/2014/main" val="1690178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>
                          <a:latin typeface="+mn-lt"/>
                        </a:rPr>
                        <a:t>UE single-band min EIS at 50 %-tile CDF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9940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Apple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  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-71.4 dBm/50MHz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7914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Sony, 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-72.1 dBm/50MHz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212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MediaTek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b="0" dirty="0"/>
                        <a:t>  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-72    dBm/50MHz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887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 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-72.1 dBm/50MHz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8160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Average value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b="0" dirty="0"/>
                        <a:t>   </a:t>
                      </a:r>
                      <a:r>
                        <a:rPr lang="sv-SE" b="1" dirty="0"/>
                        <a:t>-71.9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dBm/50MHz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304702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5DCCE4C-D617-42AB-AAAF-4F2BEBF587F7}"/>
              </a:ext>
            </a:extLst>
          </p:cNvPr>
          <p:cNvSpPr txBox="1"/>
          <p:nvPr/>
        </p:nvSpPr>
        <p:spPr>
          <a:xfrm>
            <a:off x="1654629" y="4833257"/>
            <a:ext cx="6749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121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7765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latin typeface="+mn-lt"/>
              </a:rPr>
              <a:t>Way forward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337187"/>
            <a:ext cx="11049000" cy="483977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Based on the averaging method, inputs  [1]-[4], the following is  proposed:</a:t>
            </a:r>
          </a:p>
          <a:p>
            <a:endParaRPr lang="en-US" altLang="zh-CN" dirty="0"/>
          </a:p>
          <a:p>
            <a:r>
              <a:rPr lang="en-US" altLang="zh-CN" dirty="0"/>
              <a:t>UE single band spherical coverage Min EIRP at 50 %-tile CDF : </a:t>
            </a:r>
            <a:r>
              <a:rPr lang="sv-SE" altLang="zh-CN" b="1" dirty="0"/>
              <a:t>5.8</a:t>
            </a:r>
            <a:r>
              <a:rPr lang="sv-SE" b="1" dirty="0"/>
              <a:t>  dBm</a:t>
            </a:r>
            <a:endParaRPr lang="en-US" altLang="zh-CN" b="1" dirty="0"/>
          </a:p>
          <a:p>
            <a:r>
              <a:rPr lang="en-US" altLang="zh-CN" dirty="0"/>
              <a:t>UE single-band min EIS at 50 %-tile CDF : </a:t>
            </a:r>
            <a:r>
              <a:rPr lang="en-US" b="1" dirty="0">
                <a:solidFill>
                  <a:schemeClr val="dk1"/>
                </a:solidFill>
              </a:rPr>
              <a:t> -71.9 dBm/50MHz</a:t>
            </a:r>
            <a:endParaRPr lang="en-US" altLang="zh-CN" b="1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3851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307" y="321691"/>
            <a:ext cx="10515600" cy="896747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latin typeface="+mn-lt"/>
              </a:rPr>
              <a:t>Multiband framework for band n259 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CCBE60-B0D1-4041-ADEE-2505C311DD29}"/>
              </a:ext>
            </a:extLst>
          </p:cNvPr>
          <p:cNvSpPr txBox="1"/>
          <p:nvPr/>
        </p:nvSpPr>
        <p:spPr>
          <a:xfrm flipH="1">
            <a:off x="246307" y="1364342"/>
            <a:ext cx="1169938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v-SE" sz="2800" dirty="0"/>
          </a:p>
          <a:p>
            <a:r>
              <a:rPr lang="en-US" altLang="zh-TW" sz="2800" dirty="0"/>
              <a:t>Option 1</a:t>
            </a:r>
            <a:r>
              <a:rPr lang="zh-TW" altLang="en-US" sz="2800" dirty="0"/>
              <a:t> </a:t>
            </a:r>
            <a:r>
              <a:rPr lang="en-US" altLang="zh-TW" sz="2800" dirty="0"/>
              <a:t>(default): To define m</a:t>
            </a:r>
            <a:r>
              <a:rPr lang="sv-SE" sz="2800" dirty="0"/>
              <a:t>ultiband relaxation factor for each ”supported bands with n259”, respectively</a:t>
            </a:r>
          </a:p>
          <a:p>
            <a:endParaRPr lang="sv-SE" sz="2800" dirty="0"/>
          </a:p>
          <a:p>
            <a:r>
              <a:rPr lang="sv-SE" sz="2800" dirty="0"/>
              <a:t>Option 2: Remove multiband relaxation for Rel-16</a:t>
            </a:r>
          </a:p>
          <a:p>
            <a:endParaRPr lang="sv-SE" sz="2800" dirty="0"/>
          </a:p>
          <a:p>
            <a:r>
              <a:rPr lang="sv-SE" sz="2800" dirty="0"/>
              <a:t>Option 3: To define an upper limit per band for Multiband relaxation</a:t>
            </a:r>
          </a:p>
          <a:p>
            <a:endParaRPr lang="sv-SE" sz="2800" dirty="0"/>
          </a:p>
          <a:p>
            <a:endParaRPr lang="sv-SE" sz="2800" dirty="0"/>
          </a:p>
          <a:p>
            <a:r>
              <a:rPr lang="en-US" altLang="zh-CN" sz="2800" b="1" dirty="0"/>
              <a:t>Way forward:</a:t>
            </a:r>
          </a:p>
          <a:p>
            <a:r>
              <a:rPr lang="sv-SE" altLang="zh-CN" sz="2800" dirty="0"/>
              <a:t>companies are encouraged to continue the discussions and provide inputs to the next meeting on preferred option.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47145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307" y="321691"/>
            <a:ext cx="10515600" cy="896747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latin typeface="+mn-lt"/>
              </a:rPr>
              <a:t>Non band specific requirements for band n259 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CCBE60-B0D1-4041-ADEE-2505C311DD29}"/>
              </a:ext>
            </a:extLst>
          </p:cNvPr>
          <p:cNvSpPr txBox="1"/>
          <p:nvPr/>
        </p:nvSpPr>
        <p:spPr>
          <a:xfrm flipH="1">
            <a:off x="246307" y="1364342"/>
            <a:ext cx="116993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v-SE" sz="2800" dirty="0"/>
          </a:p>
          <a:p>
            <a:r>
              <a:rPr lang="en-US" sz="2800" dirty="0"/>
              <a:t>Regarding the requirements where the objective band is not mentioned (e.g. occupied bandwidth, </a:t>
            </a:r>
            <a:r>
              <a:rPr lang="en-US" sz="2800" dirty="0" err="1"/>
              <a:t>rx</a:t>
            </a:r>
            <a:r>
              <a:rPr lang="en-US" sz="2800" dirty="0"/>
              <a:t> </a:t>
            </a:r>
            <a:r>
              <a:rPr lang="en-US" sz="2800" dirty="0" err="1"/>
              <a:t>squrious</a:t>
            </a:r>
            <a:r>
              <a:rPr lang="en-US" sz="2800" dirty="0"/>
              <a:t>), </a:t>
            </a:r>
            <a:r>
              <a:rPr lang="en-US" altLang="ja-JP" sz="2800" dirty="0"/>
              <a:t>existing requirements are applied to n</a:t>
            </a:r>
            <a:r>
              <a:rPr lang="en-US" sz="2800" dirty="0"/>
              <a:t>259 respectively.</a:t>
            </a:r>
          </a:p>
        </p:txBody>
      </p:sp>
    </p:spTree>
    <p:extLst>
      <p:ext uri="{BB962C8B-B14F-4D97-AF65-F5344CB8AC3E}">
        <p14:creationId xmlns:p14="http://schemas.microsoft.com/office/powerpoint/2010/main" val="2575312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28" y="99949"/>
            <a:ext cx="10515600" cy="750443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latin typeface="+mn-lt"/>
              </a:rPr>
              <a:t>References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448" y="850392"/>
            <a:ext cx="12003024" cy="3289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/>
              <a:t>[1] R4-1913545, Derivation of spherical coverage EIRP and EIS for band n259, Apple, RAN4 #93</a:t>
            </a:r>
          </a:p>
          <a:p>
            <a:pPr>
              <a:lnSpc>
                <a:spcPct val="125000"/>
              </a:lnSpc>
            </a:pPr>
            <a:r>
              <a:rPr lang="en-US" altLang="zh-CN" sz="2400" dirty="0"/>
              <a:t>[2] </a:t>
            </a:r>
            <a:r>
              <a:rPr lang="da-DK" altLang="zh-CN" sz="2400" dirty="0"/>
              <a:t>R4-1915044, </a:t>
            </a:r>
            <a:r>
              <a:rPr lang="en-US" altLang="zh-CN" sz="2400" dirty="0"/>
              <a:t>Spherical coverage and multi-band relaxation for n259</a:t>
            </a:r>
            <a:r>
              <a:rPr lang="da-DK" altLang="zh-CN" sz="2400" dirty="0"/>
              <a:t>, Sony, Ericsson</a:t>
            </a:r>
            <a:r>
              <a:rPr lang="en-US" altLang="zh-CN" sz="2400" dirty="0"/>
              <a:t>, RAN4 #93</a:t>
            </a:r>
            <a:endParaRPr lang="da-DK" altLang="zh-CN" sz="2400" dirty="0"/>
          </a:p>
          <a:p>
            <a:pPr>
              <a:lnSpc>
                <a:spcPct val="125000"/>
              </a:lnSpc>
            </a:pPr>
            <a:r>
              <a:rPr lang="da-DK" altLang="zh-CN" sz="2400" dirty="0"/>
              <a:t>[3</a:t>
            </a:r>
            <a:r>
              <a:rPr lang="en-US" altLang="zh-CN" sz="2400" dirty="0"/>
              <a:t>] R4-1913665, n259 PC3 single-band spherical coverage requirement, MediaTek, RAN4 #93</a:t>
            </a:r>
          </a:p>
          <a:p>
            <a:pPr>
              <a:lnSpc>
                <a:spcPct val="125000"/>
              </a:lnSpc>
            </a:pPr>
            <a:r>
              <a:rPr lang="en-US" altLang="zh-CN" sz="2400" dirty="0"/>
              <a:t>[4] R4-1915353, UE RF requirements for n259 , Huawei, </a:t>
            </a:r>
            <a:r>
              <a:rPr lang="en-US" altLang="zh-CN" sz="2400" dirty="0" err="1"/>
              <a:t>Hisilicon</a:t>
            </a:r>
            <a:r>
              <a:rPr lang="en-US" altLang="zh-CN" sz="2400" dirty="0"/>
              <a:t>, RAN4 #93</a:t>
            </a:r>
          </a:p>
          <a:p>
            <a:pPr>
              <a:lnSpc>
                <a:spcPct val="125000"/>
              </a:lnSpc>
            </a:pPr>
            <a:endParaRPr lang="en-US" altLang="zh-CN" sz="2400" dirty="0"/>
          </a:p>
          <a:p>
            <a:pPr>
              <a:lnSpc>
                <a:spcPct val="125000"/>
              </a:lnSpc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74424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19242</TotalTime>
  <Words>358</Words>
  <Application>Microsoft Office PowerPoint</Application>
  <PresentationFormat>Widescreen</PresentationFormat>
  <Paragraphs>54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主题</vt:lpstr>
      <vt:lpstr>WF on UE RF requirements for band n259</vt:lpstr>
      <vt:lpstr>UE single band spherical coverage Min EIRP at 50 %-tile CDF </vt:lpstr>
      <vt:lpstr>UE single-band min EIS at 50 %-tile CDF </vt:lpstr>
      <vt:lpstr>Way forward</vt:lpstr>
      <vt:lpstr>Multiband framework for band n259 </vt:lpstr>
      <vt:lpstr>Non band specific requirements for band n259 </vt:lpstr>
      <vt:lpstr>References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Reihaneh Malekafzali</cp:lastModifiedBy>
  <cp:revision>108</cp:revision>
  <dcterms:created xsi:type="dcterms:W3CDTF">2019-10-15T22:26:30Z</dcterms:created>
  <dcterms:modified xsi:type="dcterms:W3CDTF">2019-11-22T21:30:08Z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(3)+STEHWx2VjkbeWAMQ4votuDeYbIBv6ojDKcKHIGNqOB8LHL2I/hb3sWA1N9Fsis0FWH7guVJ
2EKFSH7ma08JtYQBWwJwrVE02YF0fEO+VUPuviNkJ0MW9V15es7aEUaRENHbcrtLSeRgncbX
jjtuBLp4PGI0R8cbbsEXsWmVfO0y/p7ppthGBctE9TtPGZ/uwKYpaNXwFo2VrIg7I9rWrFZe
Jeo+llSG4zKzo+kyUP</vt:lpwstr>
  </property>
  <property fmtid="{D5CDD505-2E9C-101B-9397-08002B2CF9AE}" pid="3" name="_2015_ms_pID_7253431">
    <vt:lpwstr>jFXwTjxADvSCYX2lg1nHVXlB4vd4l147SnL2tqtKa2DQ779SkJS3Pu
9NELYenPBXGPtm+Yp3txBQxbxSBle54Q9OEHgnvqXuBEqmQqh9um507+HrmSAzzHBnj84gGp
2GtWxx+8EgvgVrzgIdM4/j8sn25sgzjdC24igBn9LyfmuiT6fBvie3Xj8XZEgwuQwe8JcSlb
hwpMrC9WC5fwX87aul2GqP1pGa4WqBKCOl0h</vt:lpwstr>
  </property>
  <property fmtid="{D5CDD505-2E9C-101B-9397-08002B2CF9AE}" pid="4" name="_2015_ms_pID_7253432">
    <vt:lpwstr>OA==</vt:lpwstr>
  </property>
</Properties>
</file>