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80" r:id="rId7"/>
    <p:sldId id="289" r:id="rId8"/>
    <p:sldId id="284" r:id="rId9"/>
    <p:sldId id="288" r:id="rId10"/>
    <p:sldId id="278" r:id="rId11"/>
    <p:sldId id="286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110" d="100"/>
          <a:sy n="110" d="100"/>
        </p:scale>
        <p:origin x="1602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Way forward on one shot timing adjustment NR RRM requirements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ZTE, Ericsson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8313" y="260350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3GPP TSG-RAN WG4 Meeting #93</a:t>
            </a:r>
            <a:endParaRPr lang="en-US" altLang="zh-CN" sz="2200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GB" sz="2200" dirty="0"/>
              <a:t>Reno</a:t>
            </a:r>
            <a:r>
              <a:rPr lang="en-GB" altLang="zh-CN" sz="2200" dirty="0"/>
              <a:t>, </a:t>
            </a:r>
            <a:r>
              <a:rPr lang="en-US" altLang="en-GB" sz="2200" dirty="0"/>
              <a:t>US</a:t>
            </a:r>
            <a:r>
              <a:rPr lang="en-US" altLang="zh-CN" sz="2200" dirty="0"/>
              <a:t>, 18 - 22 November, 2019</a:t>
            </a: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950" y="692150"/>
            <a:ext cx="17272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R4-1915947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When the magnitude of  the DL reference time differece deltaT exceeds threshold H,  the UE shall adjust its transmission timing in one adjustment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1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deltaT = |T1-T2|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2"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T1 is the DL reception reference time of the former beam at the UE just before UE Rx beam switch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2"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T2 is the DL reception reference time of the new beam at the UE just after the UE Rx beam switch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1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One shot UE transmit timing adjustment step is 2*(T1-T2)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4"/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Consideration at gNB </a:t>
            </a:r>
            <a:r>
              <a:rPr lang="en-US" sz="4000" dirty="0">
                <a:solidFill>
                  <a:schemeClr val="tx1"/>
                </a:solidFill>
              </a:rPr>
              <a:t>(for information)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en-GB" sz="2400" dirty="0"/>
              <a:t>Available tolerance of uplink transmission timing error at gNB reception</a:t>
            </a:r>
            <a:endParaRPr lang="en-US" altLang="en-GB" sz="2400" dirty="0"/>
          </a:p>
          <a:p>
            <a:pPr lvl="1">
              <a:defRPr/>
            </a:pPr>
            <a:r>
              <a:rPr lang="en-US" altLang="en-GB" sz="1800" dirty="0"/>
              <a:t>The total uplink timing error at gNB reception will furhter increase (</a:t>
            </a:r>
            <a:r>
              <a:rPr lang="en-US" altLang="en-GB" sz="1800" dirty="0">
                <a:solidFill>
                  <a:srgbClr val="FF0000"/>
                </a:solidFill>
              </a:rPr>
              <a:t>compared to the values in the table) </a:t>
            </a:r>
            <a:r>
              <a:rPr lang="en-US" altLang="en-GB" sz="1800" dirty="0"/>
              <a:t>due to t</a:t>
            </a:r>
            <a:r>
              <a:rPr lang="en-US" altLang="zh-CN" sz="1800" dirty="0">
                <a:sym typeface="+mn-ea"/>
              </a:rPr>
              <a:t>iming drift as DL reference timing estimation may be conducted long time ago </a:t>
            </a:r>
            <a:endParaRPr lang="en-US" altLang="en-GB" sz="2400" dirty="0"/>
          </a:p>
          <a:p>
            <a:pPr lvl="1">
              <a:defRPr/>
            </a:pPr>
            <a:endParaRPr lang="zh-CN" altLang="zh-CN" sz="2400" dirty="0"/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452880" y="2823845"/>
          <a:ext cx="6987540" cy="3421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885"/>
                <a:gridCol w="1271270"/>
                <a:gridCol w="1283970"/>
                <a:gridCol w="1287780"/>
                <a:gridCol w="2032635"/>
              </a:tblGrid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SCS of SSB signals (KHz)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SCS of uplink signals (KHz)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Timing errors at BS reception (Tc)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UL CP length</a:t>
                      </a: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Tc</a:t>
                      </a: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en-US" sz="14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Existing timing error in percentage of UL CP length at BS reception(%)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1536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9216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4608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896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1280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9216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4608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Consideration at </a:t>
            </a:r>
            <a:r>
              <a:rPr lang="en-US" sz="4000" dirty="0" err="1"/>
              <a:t>gNB</a:t>
            </a:r>
            <a:endParaRPr lang="en-US" sz="4000" strike="sngStrike" dirty="0">
              <a:solidFill>
                <a:schemeClr val="tx1"/>
              </a:solidFill>
            </a:endParaRP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en-GB" sz="2800" dirty="0"/>
              <a:t>Allowed uplink transmission timing error at gNB reception</a:t>
            </a:r>
            <a:endParaRPr lang="en-US" altLang="en-GB" sz="2800" dirty="0"/>
          </a:p>
          <a:p>
            <a:pPr lvl="1">
              <a:defRPr/>
            </a:pPr>
            <a:r>
              <a:rPr lang="en-US" altLang="en-GB" sz="2400" dirty="0"/>
              <a:t>The assumption to develop one shot timing adjustments requirements is that the total uplink timing error at </a:t>
            </a:r>
            <a:r>
              <a:rPr lang="en-US" altLang="en-GB" sz="2400" dirty="0" err="1"/>
              <a:t>gNB</a:t>
            </a:r>
            <a:r>
              <a:rPr lang="en-US" altLang="en-GB" sz="2400" dirty="0"/>
              <a:t> reception shall not exceed X% of </a:t>
            </a:r>
            <a:r>
              <a:rPr lang="en-US" altLang="en-GB" sz="2400"/>
              <a:t>UL CP:</a:t>
            </a:r>
            <a:endParaRPr lang="en-US" altLang="en-GB" sz="2400" dirty="0"/>
          </a:p>
          <a:p>
            <a:pPr lvl="2">
              <a:defRPr/>
            </a:pPr>
            <a:r>
              <a:rPr lang="en-US" altLang="en-GB" sz="1800" dirty="0"/>
              <a:t>Option 1 = X is 50</a:t>
            </a:r>
            <a:endParaRPr lang="en-US" altLang="en-GB" sz="1800" dirty="0"/>
          </a:p>
          <a:p>
            <a:pPr lvl="2">
              <a:defRPr/>
            </a:pPr>
            <a:r>
              <a:rPr lang="en-US" altLang="en-GB" sz="1800" dirty="0"/>
              <a:t>Other value of X is not precluded.</a:t>
            </a:r>
            <a:endParaRPr lang="en-US" altLang="en-GB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Consideration at UE</a:t>
            </a:r>
            <a:endParaRPr lang="en-US" altLang="zh-CN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zh-CN" altLang="zh-CN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>
                <a:solidFill>
                  <a:schemeClr val="tx1"/>
                </a:solidFill>
              </a:rPr>
              <a:t>A</a:t>
            </a:r>
            <a:r>
              <a:rPr lang="zh-CN" altLang="zh-CN" sz="2800" dirty="0">
                <a:solidFill>
                  <a:schemeClr val="tx1"/>
                </a:solidFill>
              </a:rPr>
              <a:t>ccuracy of one shot timing adjustment (Te1)</a:t>
            </a:r>
            <a:endParaRPr lang="zh-CN" altLang="zh-CN" sz="2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olidFill>
                  <a:schemeClr val="tx1"/>
                </a:solidFill>
              </a:rPr>
              <a:t>Option 1: The baseline is the same as initial timing transmission timing error Te.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US" altLang="zh-CN" sz="2050" dirty="0">
                <a:sym typeface="+mn-ea"/>
              </a:rPr>
              <a:t>Additional margin for Te1 is </a:t>
            </a:r>
            <a:r>
              <a:rPr lang="en-US" altLang="zh-CN" sz="2050" dirty="0">
                <a:solidFill>
                  <a:schemeClr val="tx1"/>
                </a:solidFill>
                <a:sym typeface="+mn-ea"/>
              </a:rPr>
              <a:t>TBD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3">
              <a:defRPr/>
            </a:pPr>
            <a:r>
              <a:rPr lang="en-US" altLang="zh-CN" sz="2050" dirty="0">
                <a:sym typeface="+mn-ea"/>
              </a:rPr>
              <a:t>Potential source of timing errors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4">
              <a:defRPr/>
            </a:pPr>
            <a:r>
              <a:rPr lang="en-US" altLang="zh-CN" sz="2050" dirty="0">
                <a:sym typeface="+mn-ea"/>
              </a:rPr>
              <a:t>DL reference timing estimation error 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4">
              <a:defRPr/>
            </a:pPr>
            <a:r>
              <a:rPr lang="en-US" altLang="zh-CN" sz="2050" dirty="0">
                <a:sym typeface="+mn-ea"/>
              </a:rPr>
              <a:t>Timing drift due to DL reference timing estimation may be conducted long time ago during Rx beam sweeping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ym typeface="+mn-ea"/>
              </a:rPr>
              <a:t>Option 2: No accuracy requirements for one shot timing adjustment.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Consideration at UE</a:t>
            </a:r>
            <a:endParaRPr lang="en-US" altLang="zh-CN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>
                <a:solidFill>
                  <a:schemeClr val="tx1"/>
                </a:solidFill>
              </a:rPr>
              <a:t>The threshold H for applying one-shot adjustment</a:t>
            </a:r>
            <a:endParaRPr lang="en-GB" altLang="zh-CN" sz="2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ym typeface="+mn-ea"/>
              </a:rPr>
              <a:t>Candidate of threshold H</a:t>
            </a:r>
            <a:endParaRPr lang="en-US" altLang="zh-CN" sz="2400" dirty="0"/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1: [5%]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2: [10%]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3: [15%]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4: [20%]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5: [25%]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/>
              <a:t>Other options are not precluded</a:t>
            </a:r>
            <a:endParaRPr lang="en-US" altLang="zh-CN" sz="2400" dirty="0"/>
          </a:p>
          <a:p>
            <a:pPr lvl="1">
              <a:defRPr/>
            </a:pPr>
            <a:endParaRPr kumimoji="0" lang="en-US" altLang="zh-CN" sz="266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dirty="0"/>
              <a:t>Way forward</a:t>
            </a:r>
            <a:endParaRPr lang="zh-CN" altLang="en-US" sz="3200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dirty="0">
                <a:solidFill>
                  <a:schemeClr val="tx1"/>
                </a:solidFill>
              </a:rPr>
              <a:t>Further discuss one shot timing adjustment in RAN4 #94. If requirements are not finalized in RAN4 #94 then remove </a:t>
            </a:r>
            <a:r>
              <a:rPr lang="en-US" altLang="zh-CN" sz="2800" dirty="0">
                <a:sym typeface="+mn-ea"/>
              </a:rPr>
              <a:t>one shot timing adjustment requirements from Rel-15.</a:t>
            </a:r>
            <a:endParaRPr lang="en-US" altLang="zh-CN" sz="2800" dirty="0">
              <a:solidFill>
                <a:schemeClr val="tx1"/>
              </a:solidFill>
            </a:endParaRPr>
          </a:p>
          <a:p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Interruption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 err="1">
                <a:solidFill>
                  <a:schemeClr val="tx1"/>
                </a:solidFill>
              </a:rPr>
              <a:t> Interruption requirement due to one shot </a:t>
            </a:r>
            <a:r>
              <a:rPr lang="en-US" altLang="en-GB" sz="2800" dirty="0" err="1">
                <a:solidFill>
                  <a:schemeClr val="tx1"/>
                </a:solidFill>
              </a:rPr>
              <a:t>timing</a:t>
            </a:r>
            <a:r>
              <a:rPr lang="en-GB" altLang="zh-CN" sz="2800" dirty="0" err="1">
                <a:solidFill>
                  <a:schemeClr val="tx1"/>
                </a:solidFill>
              </a:rPr>
              <a:t> adjustment</a:t>
            </a:r>
            <a:endParaRPr lang="en-GB" altLang="zh-CN" sz="2400" dirty="0" err="1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400" dirty="0">
                <a:solidFill>
                  <a:schemeClr val="tx1"/>
                </a:solidFill>
              </a:rPr>
              <a:t>Option 1: an interruption of up to one symbol is allowed due to one shot timing adjustment. (Huawei)</a:t>
            </a:r>
            <a:endParaRPr lang="en-GB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400" dirty="0">
                <a:solidFill>
                  <a:schemeClr val="tx1"/>
                </a:solidFill>
              </a:rPr>
              <a:t>Option 2: No interruption requirement due to one shot timing adjustment is specified. (Ericsson, ZTE, MediaTek)</a:t>
            </a:r>
            <a:endParaRPr lang="en-GB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en-GB" altLang="zh-CN" sz="2400" dirty="0" err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endParaRPr lang="en-US" altLang="zh-CN" sz="1800" dirty="0"/>
          </a:p>
          <a:p>
            <a:pPr lvl="2" indent="-285750" eaLnBrk="1" hangingPunct="1">
              <a:buFont typeface="Arial" panose="020B0604020202020204" pitchFamily="34" charset="0"/>
              <a:buChar char="–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lvl="3" eaLnBrk="1" hangingPunct="1">
              <a:buFont typeface="Arial" panose="020B0604020202020204" pitchFamily="34" charset="0"/>
              <a:buChar char="•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WPS 演示</Application>
  <PresentationFormat>On-screen Show (4:3)</PresentationFormat>
  <Paragraphs>196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1_Office 主题​​</vt:lpstr>
      <vt:lpstr>Way forward on one shot timing adjustment NR RRM requirements</vt:lpstr>
      <vt:lpstr>Background</vt:lpstr>
      <vt:lpstr>Consideration at gNB (for information)</vt:lpstr>
      <vt:lpstr>Consideration at gNB</vt:lpstr>
      <vt:lpstr>Consideration at UE</vt:lpstr>
      <vt:lpstr>Consideration at UE</vt:lpstr>
      <vt:lpstr>Way forward</vt:lpstr>
      <vt:lpstr>Interruption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Richie Leo (ZTE)</cp:lastModifiedBy>
  <cp:revision>243</cp:revision>
  <dcterms:created xsi:type="dcterms:W3CDTF">2016-10-20T10:53:00Z</dcterms:created>
  <dcterms:modified xsi:type="dcterms:W3CDTF">2019-11-23T00:22:21Z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2052-10.8.2.7027</vt:lpwstr>
  </property>
</Properties>
</file>