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6"/>
  </p:sldMasterIdLst>
  <p:notesMasterIdLst>
    <p:notesMasterId r:id="rId12"/>
  </p:notesMasterIdLst>
  <p:sldIdLst>
    <p:sldId id="256" r:id="rId7"/>
    <p:sldId id="263" r:id="rId8"/>
    <p:sldId id="265" r:id="rId9"/>
    <p:sldId id="267" r:id="rId10"/>
    <p:sldId id="266" r:id="rId11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14" autoAdjust="0"/>
    <p:restoredTop sz="90976" autoAdjust="0"/>
  </p:normalViewPr>
  <p:slideViewPr>
    <p:cSldViewPr>
      <p:cViewPr>
        <p:scale>
          <a:sx n="69" d="100"/>
          <a:sy n="69" d="100"/>
        </p:scale>
        <p:origin x="-1326" y="-4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1.xml"/><Relationship Id="rId12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1.xml"/><Relationship Id="rId11" Type="http://schemas.openxmlformats.org/officeDocument/2006/relationships/slide" Target="slides/slide5.xml"/><Relationship Id="rId5" Type="http://schemas.openxmlformats.org/officeDocument/2006/relationships/customXml" Target="../customXml/item5.xml"/><Relationship Id="rId15" Type="http://schemas.openxmlformats.org/officeDocument/2006/relationships/theme" Target="theme/theme1.xml"/><Relationship Id="rId10" Type="http://schemas.openxmlformats.org/officeDocument/2006/relationships/slide" Target="slides/slide4.xml"/><Relationship Id="rId4" Type="http://schemas.openxmlformats.org/officeDocument/2006/relationships/customXml" Target="../customXml/item4.xml"/><Relationship Id="rId9" Type="http://schemas.openxmlformats.org/officeDocument/2006/relationships/slide" Target="slides/slide3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9ED1660-6450-4E6E-BD45-3A38D694E329}" type="datetimeFigureOut">
              <a:rPr lang="zh-CN" altLang="en-US" smtClean="0"/>
              <a:t>2019/11/22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A70E9B5-9947-4AD8-8306-3C6BA6EC8D1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07336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70E9B5-9947-4AD8-8306-3C6BA6EC8D12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631635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70E9B5-9947-4AD8-8306-3C6BA6EC8D12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631635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70E9B5-9947-4AD8-8306-3C6BA6EC8D12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63163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DD4DB-9E7D-4215-B5C3-C804ACA64495}" type="datetimeFigureOut">
              <a:rPr lang="zh-CN" altLang="en-US" smtClean="0"/>
              <a:t>2019/11/22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38070-E6D4-4BAF-AF97-B5DD38BADA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10930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DD4DB-9E7D-4215-B5C3-C804ACA64495}" type="datetimeFigureOut">
              <a:rPr lang="zh-CN" altLang="en-US" smtClean="0"/>
              <a:t>2019/11/22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38070-E6D4-4BAF-AF97-B5DD38BADA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59658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DD4DB-9E7D-4215-B5C3-C804ACA64495}" type="datetimeFigureOut">
              <a:rPr lang="zh-CN" altLang="en-US" smtClean="0"/>
              <a:t>2019/11/22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38070-E6D4-4BAF-AF97-B5DD38BADA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59594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DD4DB-9E7D-4215-B5C3-C804ACA64495}" type="datetimeFigureOut">
              <a:rPr lang="zh-CN" altLang="en-US" smtClean="0"/>
              <a:t>2019/11/22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38070-E6D4-4BAF-AF97-B5DD38BADA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56204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DD4DB-9E7D-4215-B5C3-C804ACA64495}" type="datetimeFigureOut">
              <a:rPr lang="zh-CN" altLang="en-US" smtClean="0"/>
              <a:t>2019/11/22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38070-E6D4-4BAF-AF97-B5DD38BADA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83328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DD4DB-9E7D-4215-B5C3-C804ACA64495}" type="datetimeFigureOut">
              <a:rPr lang="zh-CN" altLang="en-US" smtClean="0"/>
              <a:t>2019/11/22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38070-E6D4-4BAF-AF97-B5DD38BADA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28401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DD4DB-9E7D-4215-B5C3-C804ACA64495}" type="datetimeFigureOut">
              <a:rPr lang="zh-CN" altLang="en-US" smtClean="0"/>
              <a:t>2019/11/22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38070-E6D4-4BAF-AF97-B5DD38BADA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02163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DD4DB-9E7D-4215-B5C3-C804ACA64495}" type="datetimeFigureOut">
              <a:rPr lang="zh-CN" altLang="en-US" smtClean="0"/>
              <a:t>2019/11/22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38070-E6D4-4BAF-AF97-B5DD38BADA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69704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DD4DB-9E7D-4215-B5C3-C804ACA64495}" type="datetimeFigureOut">
              <a:rPr lang="zh-CN" altLang="en-US" smtClean="0"/>
              <a:t>2019/11/22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38070-E6D4-4BAF-AF97-B5DD38BADA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53420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DD4DB-9E7D-4215-B5C3-C804ACA64495}" type="datetimeFigureOut">
              <a:rPr lang="zh-CN" altLang="en-US" smtClean="0"/>
              <a:t>2019/11/22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38070-E6D4-4BAF-AF97-B5DD38BADA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43766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DD4DB-9E7D-4215-B5C3-C804ACA64495}" type="datetimeFigureOut">
              <a:rPr lang="zh-CN" altLang="en-US" smtClean="0"/>
              <a:t>2019/11/22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38070-E6D4-4BAF-AF97-B5DD38BADA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98148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BDD4DB-9E7D-4215-B5C3-C804ACA64495}" type="datetimeFigureOut">
              <a:rPr lang="zh-CN" altLang="en-US" smtClean="0"/>
              <a:t>2019/11/22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D38070-E6D4-4BAF-AF97-B5DD38BADA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44993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323528" y="1772816"/>
            <a:ext cx="8496944" cy="1944215"/>
          </a:xfrm>
        </p:spPr>
        <p:txBody>
          <a:bodyPr>
            <a:normAutofit/>
          </a:bodyPr>
          <a:lstStyle/>
          <a:p>
            <a:r>
              <a:rPr lang="en-US" altLang="zh-CN" dirty="0"/>
              <a:t>WF on RRM measurement relaxation for Power Saving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4293096"/>
            <a:ext cx="6400800" cy="1320552"/>
          </a:xfrm>
        </p:spPr>
        <p:txBody>
          <a:bodyPr/>
          <a:lstStyle/>
          <a:p>
            <a:r>
              <a:rPr lang="en-US" altLang="zh-CN" dirty="0"/>
              <a:t>CATT</a:t>
            </a:r>
            <a:endParaRPr lang="zh-CN" altLang="en-US" dirty="0"/>
          </a:p>
        </p:txBody>
      </p:sp>
      <p:sp>
        <p:nvSpPr>
          <p:cNvPr id="4" name="副标题 2"/>
          <p:cNvSpPr txBox="1">
            <a:spLocks/>
          </p:cNvSpPr>
          <p:nvPr/>
        </p:nvSpPr>
        <p:spPr>
          <a:xfrm>
            <a:off x="323528" y="260648"/>
            <a:ext cx="8496944" cy="9361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GB" altLang="zh-CN" sz="2400" b="1" dirty="0"/>
              <a:t>3GPP TSG-RAN WG4 Meeting #93	           		   R4-191</a:t>
            </a:r>
            <a:r>
              <a:rPr lang="en-US" altLang="zh-CN" sz="2400" b="1" dirty="0"/>
              <a:t>5845</a:t>
            </a:r>
            <a:endParaRPr lang="zh-CN" altLang="zh-CN" sz="2400" dirty="0"/>
          </a:p>
          <a:p>
            <a:pPr algn="just"/>
            <a:r>
              <a:rPr lang="en-US" altLang="zh-CN" sz="2400" b="1" dirty="0"/>
              <a:t>Reno</a:t>
            </a:r>
            <a:r>
              <a:rPr lang="en-GB" altLang="zh-CN" sz="2400" b="1" dirty="0"/>
              <a:t>, </a:t>
            </a:r>
            <a:r>
              <a:rPr lang="en-US" altLang="zh-CN" sz="2400" b="1" dirty="0"/>
              <a:t>USA</a:t>
            </a:r>
            <a:r>
              <a:rPr lang="en-GB" altLang="zh-CN" sz="2400" b="1" dirty="0"/>
              <a:t>, 18 </a:t>
            </a:r>
            <a:r>
              <a:rPr lang="en-US" altLang="zh-CN" sz="2400" b="1" dirty="0"/>
              <a:t>- 22</a:t>
            </a:r>
            <a:r>
              <a:rPr lang="en-GB" altLang="zh-CN" sz="2400" b="1" dirty="0"/>
              <a:t> </a:t>
            </a:r>
            <a:r>
              <a:rPr lang="en-US" altLang="zh-CN" sz="2400" b="1" dirty="0"/>
              <a:t>Nov </a:t>
            </a:r>
            <a:r>
              <a:rPr lang="en-GB" altLang="zh-CN" sz="2400" b="1" dirty="0"/>
              <a:t>2019</a:t>
            </a:r>
            <a:endParaRPr lang="zh-CN" altLang="zh-CN" sz="2400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5271799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/>
              <a:t>WF on RRM measurement relaxation 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7504" y="1240161"/>
            <a:ext cx="8928992" cy="4925143"/>
          </a:xfrm>
        </p:spPr>
        <p:txBody>
          <a:bodyPr>
            <a:noAutofit/>
          </a:bodyPr>
          <a:lstStyle/>
          <a:p>
            <a:pPr hangingPunct="0"/>
            <a:r>
              <a:rPr lang="en-GB" altLang="zh-CN" sz="2400" dirty="0"/>
              <a:t>For information: Scenarios</a:t>
            </a:r>
            <a:endParaRPr lang="zh-CN" altLang="zh-CN" sz="2400" dirty="0"/>
          </a:p>
          <a:p>
            <a:pPr lvl="1"/>
            <a:r>
              <a:rPr lang="en-US" altLang="zh-CN" sz="2000" dirty="0"/>
              <a:t>#1: Low mobility scenario</a:t>
            </a:r>
            <a:endParaRPr lang="zh-CN" altLang="zh-CN" sz="2000" dirty="0"/>
          </a:p>
          <a:p>
            <a:pPr lvl="1"/>
            <a:r>
              <a:rPr lang="en-US" altLang="zh-CN" sz="2000" dirty="0"/>
              <a:t>#2: Not in cell-edge scenario </a:t>
            </a:r>
            <a:endParaRPr lang="zh-CN" altLang="zh-CN" sz="2000" dirty="0"/>
          </a:p>
          <a:p>
            <a:pPr lvl="1"/>
            <a:r>
              <a:rPr lang="en-GB" altLang="zh-CN" sz="2000" dirty="0"/>
              <a:t>#3: Low-mobility + Not in cell-edge scenario</a:t>
            </a:r>
          </a:p>
          <a:p>
            <a:pPr hangingPunct="0"/>
            <a:r>
              <a:rPr lang="en-GB" altLang="zh-CN" sz="2400" dirty="0"/>
              <a:t>RRM measurement relaxation methods for UE power saving in </a:t>
            </a:r>
            <a:r>
              <a:rPr lang="en-GB" altLang="zh-CN" sz="2400" dirty="0" err="1"/>
              <a:t>RRC_idle</a:t>
            </a:r>
            <a:r>
              <a:rPr lang="en-GB" altLang="zh-CN" sz="2400" dirty="0"/>
              <a:t>/inactive state</a:t>
            </a:r>
            <a:endParaRPr lang="zh-CN" altLang="zh-CN" sz="2400" dirty="0"/>
          </a:p>
          <a:p>
            <a:pPr lvl="1"/>
            <a:r>
              <a:rPr lang="en-US" altLang="zh-CN" sz="2000" dirty="0"/>
              <a:t>Option 1: Allow RRM measurements with longer intervals </a:t>
            </a:r>
            <a:endParaRPr lang="zh-CN" altLang="zh-CN" sz="2000" dirty="0"/>
          </a:p>
          <a:p>
            <a:pPr lvl="1"/>
            <a:r>
              <a:rPr lang="en-US" altLang="zh-CN" sz="2000" dirty="0"/>
              <a:t>Option 2: Reuse LTE MTC/NB-</a:t>
            </a:r>
            <a:r>
              <a:rPr lang="en-US" altLang="zh-CN" sz="2000" dirty="0" err="1"/>
              <a:t>IoT</a:t>
            </a:r>
            <a:r>
              <a:rPr lang="en-US" altLang="zh-CN" sz="2000" dirty="0"/>
              <a:t> RRM measurement relaxation for </a:t>
            </a:r>
            <a:r>
              <a:rPr lang="en-US" altLang="zh-CN" sz="2000" dirty="0" err="1"/>
              <a:t>neighbour</a:t>
            </a:r>
            <a:r>
              <a:rPr lang="en-US" altLang="zh-CN" sz="2000" dirty="0"/>
              <a:t> cell monitoring</a:t>
            </a:r>
            <a:endParaRPr lang="zh-CN" altLang="zh-CN" sz="2000" dirty="0"/>
          </a:p>
          <a:p>
            <a:pPr lvl="2"/>
            <a:r>
              <a:rPr lang="en-US" altLang="zh-CN" sz="1600" dirty="0"/>
              <a:t>Note: modifications are not precluded</a:t>
            </a:r>
            <a:endParaRPr lang="zh-CN" altLang="zh-CN" sz="1600" dirty="0"/>
          </a:p>
          <a:p>
            <a:pPr marL="457200" lvl="1" indent="0">
              <a:buNone/>
            </a:pPr>
            <a:endParaRPr lang="en-US" altLang="zh-CN" sz="1400" dirty="0"/>
          </a:p>
        </p:txBody>
      </p:sp>
    </p:spTree>
    <p:extLst>
      <p:ext uri="{BB962C8B-B14F-4D97-AF65-F5344CB8AC3E}">
        <p14:creationId xmlns:p14="http://schemas.microsoft.com/office/powerpoint/2010/main" val="117453709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altLang="zh-CN"/>
              <a:t>WF </a:t>
            </a:r>
            <a:r>
              <a:rPr lang="en-US" altLang="zh-CN" dirty="0"/>
              <a:t>on RRM measurement relaxation 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4525963"/>
          </a:xfrm>
        </p:spPr>
        <p:txBody>
          <a:bodyPr/>
          <a:lstStyle/>
          <a:p>
            <a:r>
              <a:rPr lang="en-GB" altLang="zh-CN" dirty="0"/>
              <a:t>Applicability of RRM </a:t>
            </a:r>
            <a:r>
              <a:rPr lang="en-GB" altLang="zh-CN" dirty="0"/>
              <a:t>relaxation </a:t>
            </a:r>
            <a:r>
              <a:rPr lang="en-GB" altLang="zh-CN" dirty="0"/>
              <a:t>methods when </a:t>
            </a:r>
            <a:r>
              <a:rPr lang="en-US" altLang="zh-CN" dirty="0"/>
              <a:t>the </a:t>
            </a:r>
            <a:r>
              <a:rPr lang="en-US" altLang="zh-CN" dirty="0" smtClean="0"/>
              <a:t>relaxation criteria </a:t>
            </a:r>
            <a:r>
              <a:rPr lang="en-US" altLang="zh-CN" dirty="0"/>
              <a:t>are </a:t>
            </a:r>
            <a:r>
              <a:rPr lang="en-US" altLang="zh-CN" dirty="0" smtClean="0"/>
              <a:t>fulfilled</a:t>
            </a:r>
            <a:endParaRPr lang="en-GB" altLang="zh-CN" dirty="0"/>
          </a:p>
          <a:p>
            <a:endParaRPr lang="en-GB" altLang="zh-CN" dirty="0"/>
          </a:p>
          <a:p>
            <a:pPr marL="0" indent="0">
              <a:buNone/>
            </a:pPr>
            <a:endParaRPr lang="zh-CN" altLang="en-US" dirty="0"/>
          </a:p>
        </p:txBody>
      </p:sp>
      <p:graphicFrame>
        <p:nvGraphicFramePr>
          <p:cNvPr id="11" name="表格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98450321"/>
              </p:ext>
            </p:extLst>
          </p:nvPr>
        </p:nvGraphicFramePr>
        <p:xfrm>
          <a:off x="827584" y="2665720"/>
          <a:ext cx="6624736" cy="14833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04800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7673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/>
                        <a:t>Applicable RRM relaxation</a:t>
                      </a:r>
                      <a:r>
                        <a:rPr lang="en-US" altLang="zh-CN" baseline="0" dirty="0"/>
                        <a:t> methods</a:t>
                      </a:r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dirty="0"/>
                        <a:t>Scenarios #1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>
                          <a:solidFill>
                            <a:srgbClr val="FF0000"/>
                          </a:solidFill>
                        </a:rPr>
                        <a:t>Option 1</a:t>
                      </a:r>
                      <a:endParaRPr lang="zh-CN" altLang="en-US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dirty="0"/>
                        <a:t>Scenarios #2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>
                          <a:solidFill>
                            <a:srgbClr val="FF0000"/>
                          </a:solidFill>
                        </a:rPr>
                        <a:t>Option 1</a:t>
                      </a:r>
                      <a:endParaRPr lang="zh-CN" altLang="en-US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dirty="0"/>
                        <a:t>Scenarios #3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/>
                        <a:t>Option 2</a:t>
                      </a:r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3352716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B304D9F5-6CEC-4813-BE53-74F2E8C65A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smtClean="0"/>
              <a:t>Agreements in on-line session</a:t>
            </a:r>
            <a:endParaRPr lang="sv-SE" dirty="0"/>
          </a:p>
        </p:txBody>
      </p:sp>
      <p:pic>
        <p:nvPicPr>
          <p:cNvPr id="8" name="Picture 7">
            <a:extLst>
              <a:ext uri="{FF2B5EF4-FFF2-40B4-BE49-F238E27FC236}">
                <a16:creationId xmlns="" xmlns:a16="http://schemas.microsoft.com/office/drawing/2014/main" id="{AA5FF77A-CEB4-4048-8803-7007381B685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5576" y="1196752"/>
            <a:ext cx="8453352" cy="50405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359579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altLang="zh-CN" dirty="0"/>
              <a:t>WF on RRM measurement relaxation 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4525963"/>
          </a:xfrm>
        </p:spPr>
        <p:txBody>
          <a:bodyPr>
            <a:normAutofit/>
          </a:bodyPr>
          <a:lstStyle/>
          <a:p>
            <a:pPr hangingPunct="0"/>
            <a:r>
              <a:rPr lang="en-GB" altLang="zh-CN" sz="2400" dirty="0"/>
              <a:t>RRM measurement relaxation for inter-frequency carrier with higher priority</a:t>
            </a:r>
          </a:p>
          <a:p>
            <a:pPr lvl="1" hangingPunct="0"/>
            <a:r>
              <a:rPr lang="en-GB" altLang="zh-CN" sz="2000" dirty="0"/>
              <a:t>RAN4 to study how to relax the requirement for inter-frequency carrier with higher </a:t>
            </a:r>
            <a:r>
              <a:rPr lang="en-GB" altLang="zh-CN" sz="2000" dirty="0" smtClean="0"/>
              <a:t>priority </a:t>
            </a:r>
            <a:r>
              <a:rPr lang="en-US" altLang="zh-CN" sz="2000" dirty="0" smtClean="0"/>
              <a:t>if NW configure relaxation command</a:t>
            </a:r>
            <a:endParaRPr lang="en-GB" altLang="zh-CN" sz="2000" dirty="0"/>
          </a:p>
          <a:p>
            <a:pPr marL="342900" lvl="1" indent="-342900" hangingPunct="0">
              <a:buFont typeface="Arial" pitchFamily="34" charset="0"/>
              <a:buChar char="•"/>
            </a:pPr>
            <a:r>
              <a:rPr lang="en-GB" altLang="zh-CN" sz="2400" dirty="0"/>
              <a:t>RRM measurement relaxation by reducing the number of frequency layer to be measured is </a:t>
            </a:r>
            <a:r>
              <a:rPr lang="en-GB" altLang="zh-CN" sz="2400" dirty="0" smtClean="0"/>
              <a:t>FFS</a:t>
            </a:r>
          </a:p>
          <a:p>
            <a:pPr marL="342900" lvl="1" indent="-342900" hangingPunct="0">
              <a:buFont typeface="Arial" pitchFamily="34" charset="0"/>
              <a:buChar char="•"/>
            </a:pPr>
            <a:r>
              <a:rPr lang="en-GB" altLang="zh-CN" sz="2400" dirty="0" smtClean="0"/>
              <a:t>RAN4 </a:t>
            </a:r>
            <a:r>
              <a:rPr lang="en-GB" altLang="zh-CN" sz="2400" dirty="0"/>
              <a:t>to study EMR impact on power saving mode </a:t>
            </a:r>
            <a:r>
              <a:rPr lang="en-US" altLang="zh-CN" sz="2400" dirty="0"/>
              <a:t>in next meeting</a:t>
            </a:r>
            <a:endParaRPr lang="en-GB" altLang="zh-CN" sz="2400" dirty="0"/>
          </a:p>
          <a:p>
            <a:pPr marL="342900" lvl="1" indent="-342900" hangingPunct="0">
              <a:buFont typeface="Arial" pitchFamily="34" charset="0"/>
              <a:buChar char="•"/>
            </a:pPr>
            <a:r>
              <a:rPr lang="en-GB" altLang="zh-CN" sz="2400" dirty="0"/>
              <a:t>RAN4 to study the RRM impact, e.g. timeline of DCI based BWP switch, due to cross-slot scheduling power saving technique</a:t>
            </a:r>
            <a:endParaRPr lang="zh-CN" altLang="en-US" sz="2400" dirty="0"/>
          </a:p>
        </p:txBody>
      </p:sp>
    </p:spTree>
    <p:extLst>
      <p:ext uri="{BB962C8B-B14F-4D97-AF65-F5344CB8AC3E}">
        <p14:creationId xmlns:p14="http://schemas.microsoft.com/office/powerpoint/2010/main" val="176974352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HideFromDelve xmlns="71c5aaf6-e6ce-465b-b873-5148d2a4c105">false</HideFromDelve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?mso-contentType ?>
<spe:Receivers xmlns:spe="http://schemas.microsoft.com/sharepoint/events"/>
</file>

<file path=customXml/item4.xml><?xml version="1.0" encoding="utf-8"?>
<?mso-contentType ?>
<SharedContentType xmlns="Microsoft.SharePoint.Taxonomy.ContentTypeSync" SourceId="34c87397-5fc1-491e-85e7-d6110dbe9cbd" ContentTypeId="0x0101" PreviousValue="false"/>
</file>

<file path=customXml/item5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779548D02695F479F904726726C80A8" ma:contentTypeVersion="11" ma:contentTypeDescription="Create a new document." ma:contentTypeScope="" ma:versionID="ef6b774ef188ddc835e353781c249403">
  <xsd:schema xmlns:xsd="http://www.w3.org/2001/XMLSchema" xmlns:xs="http://www.w3.org/2001/XMLSchema" xmlns:p="http://schemas.microsoft.com/office/2006/metadata/properties" xmlns:ns3="71c5aaf6-e6ce-465b-b873-5148d2a4c105" xmlns:ns4="55ae6c15-9962-46ae-a768-8deca3649a65" xmlns:ns5="28d22441-8343-43f8-ac6d-b59b0fa8fca6" targetNamespace="http://schemas.microsoft.com/office/2006/metadata/properties" ma:root="true" ma:fieldsID="6ffa66183a6d9ea6153da49623a31c87" ns3:_="" ns4:_="" ns5:_="">
    <xsd:import namespace="71c5aaf6-e6ce-465b-b873-5148d2a4c105"/>
    <xsd:import namespace="55ae6c15-9962-46ae-a768-8deca3649a65"/>
    <xsd:import namespace="28d22441-8343-43f8-ac6d-b59b0fa8fca6"/>
    <xsd:element name="properties">
      <xsd:complexType>
        <xsd:sequence>
          <xsd:element name="documentManagement">
            <xsd:complexType>
              <xsd:all>
                <xsd:element ref="ns3:_dlc_DocId" minOccurs="0"/>
                <xsd:element ref="ns3:_dlc_DocIdUrl" minOccurs="0"/>
                <xsd:element ref="ns3:_dlc_DocIdPersistId" minOccurs="0"/>
                <xsd:element ref="ns3:HideFromDelve" minOccurs="0"/>
                <xsd:element ref="ns4:MediaServiceFastMetadata" minOccurs="0"/>
                <xsd:element ref="ns4:MediaServiceDateTaken" minOccurs="0"/>
                <xsd:element ref="ns4:MediaServiceMetadata" minOccurs="0"/>
                <xsd:element ref="ns4:MediaServiceAutoTags" minOccurs="0"/>
                <xsd:element ref="ns4:MediaServiceLocation" minOccurs="0"/>
                <xsd:element ref="ns5:SharedWithUsers" minOccurs="0"/>
                <xsd:element ref="ns5:SharedWithDetails" minOccurs="0"/>
                <xsd:element ref="ns5:SharingHintHash" minOccurs="0"/>
                <xsd:element ref="ns4:MediaServiceOCR" minOccurs="0"/>
                <xsd:element ref="ns4:MediaServiceGenerationTime" minOccurs="0"/>
                <xsd:element ref="ns4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c5aaf6-e6ce-465b-b873-5148d2a4c105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HideFromDelve" ma:index="11" nillable="true" ma:displayName="HideFromDelve" ma:default="0" ma:internalName="HideFromDelve">
      <xsd:simpleType>
        <xsd:restriction base="dms:Boolea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5ae6c15-9962-46ae-a768-8deca3649a65" elementFormDefault="qualified">
    <xsd:import namespace="http://schemas.microsoft.com/office/2006/documentManagement/types"/>
    <xsd:import namespace="http://schemas.microsoft.com/office/infopath/2007/PartnerControls"/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Metadata" ma:index="14" nillable="true" ma:displayName="MediaServiceMetadata" ma:hidden="true" ma:internalName="MediaServiceMetadata" ma:readOnly="true">
      <xsd:simpleType>
        <xsd:restriction base="dms:Note"/>
      </xsd:simpleType>
    </xsd:element>
    <xsd:element name="MediaServiceAutoTags" ma:index="15" nillable="true" ma:displayName="MediaServiceAutoTags" ma:internalName="MediaServiceAutoTags" ma:readOnly="true">
      <xsd:simpleType>
        <xsd:restriction base="dms:Text"/>
      </xsd:simpleType>
    </xsd:element>
    <xsd:element name="MediaServiceLocation" ma:index="16" nillable="true" ma:displayName="MediaServiceLocation" ma:internalName="MediaServiceLocation" ma:readOnly="true">
      <xsd:simpleType>
        <xsd:restriction base="dms:Text"/>
      </xsd:simpleType>
    </xsd:element>
    <xsd:element name="MediaServiceOCR" ma:index="20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21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2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d22441-8343-43f8-ac6d-b59b0fa8fca6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9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B12284E9-98B8-4704-9109-1B63FC1C0DC9}">
  <ds:schemaRefs>
    <ds:schemaRef ds:uri="http://schemas.microsoft.com/office/2006/documentManagement/types"/>
    <ds:schemaRef ds:uri="http://schemas.microsoft.com/office/infopath/2007/PartnerControls"/>
    <ds:schemaRef ds:uri="http://purl.org/dc/dcmitype/"/>
    <ds:schemaRef ds:uri="http://schemas.microsoft.com/office/2006/metadata/properties"/>
    <ds:schemaRef ds:uri="http://schemas.openxmlformats.org/package/2006/metadata/core-properties"/>
    <ds:schemaRef ds:uri="http://purl.org/dc/terms/"/>
    <ds:schemaRef ds:uri="http://www.w3.org/XML/1998/namespace"/>
    <ds:schemaRef ds:uri="28d22441-8343-43f8-ac6d-b59b0fa8fca6"/>
    <ds:schemaRef ds:uri="55ae6c15-9962-46ae-a768-8deca3649a65"/>
    <ds:schemaRef ds:uri="71c5aaf6-e6ce-465b-b873-5148d2a4c105"/>
    <ds:schemaRef ds:uri="http://purl.org/dc/elements/1.1/"/>
  </ds:schemaRefs>
</ds:datastoreItem>
</file>

<file path=customXml/itemProps2.xml><?xml version="1.0" encoding="utf-8"?>
<ds:datastoreItem xmlns:ds="http://schemas.openxmlformats.org/officeDocument/2006/customXml" ds:itemID="{36DF49DE-549D-4A3D-BD9B-AC09BA7E45CF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58AF31B7-C90C-4924-B44F-414F22991BFF}">
  <ds:schemaRefs>
    <ds:schemaRef ds:uri="http://schemas.microsoft.com/sharepoint/events"/>
  </ds:schemaRefs>
</ds:datastoreItem>
</file>

<file path=customXml/itemProps4.xml><?xml version="1.0" encoding="utf-8"?>
<ds:datastoreItem xmlns:ds="http://schemas.openxmlformats.org/officeDocument/2006/customXml" ds:itemID="{CF005E73-A1F3-4EF3-973A-EEFA0F33222B}">
  <ds:schemaRefs>
    <ds:schemaRef ds:uri="Microsoft.SharePoint.Taxonomy.ContentTypeSync"/>
  </ds:schemaRefs>
</ds:datastoreItem>
</file>

<file path=customXml/itemProps5.xml><?xml version="1.0" encoding="utf-8"?>
<ds:datastoreItem xmlns:ds="http://schemas.openxmlformats.org/officeDocument/2006/customXml" ds:itemID="{D4A03F08-9ACF-4985-8B2B-DC3E1715C9F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c5aaf6-e6ce-465b-b873-5148d2a4c105"/>
    <ds:schemaRef ds:uri="55ae6c15-9962-46ae-a768-8deca3649a65"/>
    <ds:schemaRef ds:uri="28d22441-8343-43f8-ac6d-b59b0fa8fca6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2444</TotalTime>
  <Words>210</Words>
  <Application>Microsoft Office PowerPoint</Application>
  <PresentationFormat>全屏显示(4:3)</PresentationFormat>
  <Paragraphs>32</Paragraphs>
  <Slides>5</Slides>
  <Notes>3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6" baseType="lpstr">
      <vt:lpstr>Office 主题​​</vt:lpstr>
      <vt:lpstr>WF on RRM measurement relaxation for Power Saving</vt:lpstr>
      <vt:lpstr>WF on RRM measurement relaxation </vt:lpstr>
      <vt:lpstr>WF on RRM measurement relaxation </vt:lpstr>
      <vt:lpstr>Agreements in on-line session</vt:lpstr>
      <vt:lpstr>WF on RRM measurement relaxation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switching and interruption time for MIMO layer adaption for power saving</dc:title>
  <dc:creator>CATT</dc:creator>
  <cp:lastModifiedBy>CATT</cp:lastModifiedBy>
  <cp:revision>106</cp:revision>
  <dcterms:created xsi:type="dcterms:W3CDTF">2019-05-14T22:47:31Z</dcterms:created>
  <dcterms:modified xsi:type="dcterms:W3CDTF">2019-11-22T13:58:02Z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(2)VvgSx70hdhxpEfhLEBMrlfWGLkdcKBMzb/qKuS9fIb4L6ez1bepkTcDS0mghrj5UrClJjXjx
iCSaW1vI+Un1g/Rpj4zdQAED6AKX3ELJy1j6YQ77eM8SPI400QA9sjmLUgfHCZsYxIkSvG/1
oJsitggpsAW54SmOL6Kjr30/ZTMGbeRdBx9zpc5toIwol+c6adpvXygQc+wnxTR7nnmxN+SX
IbLHxqOZCXw7T0qA/L</vt:lpwstr>
  </property>
  <property fmtid="{D5CDD505-2E9C-101B-9397-08002B2CF9AE}" pid="3" name="_2015_ms_pID_7253431">
    <vt:lpwstr>+IvlcIrOZXw0OGYDwZF0wA+MlETxRMHeHbdOMlUxRzFl32BNDstx2U
4Ae8fwAF43jZf+vbEWm4RhHvYympebi55x3LS532N+ojtQxw5l/gfDiYmb8jlTINb8OWgSMc
JWFA4qp16CCjYyE8ZnZnLnoTHcHj4Vfolb/2XfUO9pqarZSCnogKDsaxWwe4hAIH9rmW/IiQ
llhQ2L92I3QewRPv</vt:lpwstr>
  </property>
  <property fmtid="{D5CDD505-2E9C-101B-9397-08002B2CF9AE}" pid="4" name="_NewReviewCycle">
    <vt:lpwstr/>
  </property>
  <property fmtid="{D5CDD505-2E9C-101B-9397-08002B2CF9AE}" pid="5" name="ContentTypeId">
    <vt:lpwstr>0x0101002779548D02695F479F904726726C80A8</vt:lpwstr>
  </property>
</Properties>
</file>