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237B9A-EBE3-4AA1-A518-7718AB28C20E}" v="2190" dt="2019-04-12T01:09:48.961"/>
    <p1510:client id="{790B58B8-BA2F-4FFB-B5DD-8D1DAFA8AD20}" v="114" dt="2019-04-12T03:13:25.8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48237B9A-EBE3-4AA1-A518-7718AB28C20E}"/>
    <pc:docChg chg="undo custSel addSld delSld modSld sldOrd">
      <pc:chgData name="Chu-Hsiang Huang" userId="543a1667-cf7d-4263-9c3a-2bbd98271c62" providerId="ADAL" clId="{48237B9A-EBE3-4AA1-A518-7718AB28C20E}" dt="2019-04-12T01:09:48.961" v="2180" actId="207"/>
      <pc:docMkLst>
        <pc:docMk/>
      </pc:docMkLst>
      <pc:sldChg chg="del">
        <pc:chgData name="Chu-Hsiang Huang" userId="543a1667-cf7d-4263-9c3a-2bbd98271c62" providerId="ADAL" clId="{48237B9A-EBE3-4AA1-A518-7718AB28C20E}" dt="2019-04-11T04:02:14.161" v="905" actId="2696"/>
        <pc:sldMkLst>
          <pc:docMk/>
          <pc:sldMk cId="4047271853" sldId="256"/>
        </pc:sldMkLst>
      </pc:sldChg>
      <pc:sldChg chg="modSp add">
        <pc:chgData name="Chu-Hsiang Huang" userId="543a1667-cf7d-4263-9c3a-2bbd98271c62" providerId="ADAL" clId="{48237B9A-EBE3-4AA1-A518-7718AB28C20E}" dt="2019-04-11T03:43:59.968" v="540" actId="20577"/>
        <pc:sldMkLst>
          <pc:docMk/>
          <pc:sldMk cId="850081768" sldId="257"/>
        </pc:sldMkLst>
        <pc:spChg chg="mod">
          <ac:chgData name="Chu-Hsiang Huang" userId="543a1667-cf7d-4263-9c3a-2bbd98271c62" providerId="ADAL" clId="{48237B9A-EBE3-4AA1-A518-7718AB28C20E}" dt="2019-04-11T03:29:08.072" v="8"/>
          <ac:spMkLst>
            <pc:docMk/>
            <pc:sldMk cId="850081768" sldId="257"/>
            <ac:spMk id="2" creationId="{F7FC6102-B26C-4D9B-91A8-C85D3A052548}"/>
          </ac:spMkLst>
        </pc:spChg>
        <pc:spChg chg="mod">
          <ac:chgData name="Chu-Hsiang Huang" userId="543a1667-cf7d-4263-9c3a-2bbd98271c62" providerId="ADAL" clId="{48237B9A-EBE3-4AA1-A518-7718AB28C20E}" dt="2019-04-11T03:43:59.968" v="540" actId="20577"/>
          <ac:spMkLst>
            <pc:docMk/>
            <pc:sldMk cId="850081768" sldId="257"/>
            <ac:spMk id="3" creationId="{610F804C-34C7-4DC5-9043-F01EE1A78A3B}"/>
          </ac:spMkLst>
        </pc:spChg>
      </pc:sldChg>
      <pc:sldChg chg="addSp delSp modSp add">
        <pc:chgData name="Chu-Hsiang Huang" userId="543a1667-cf7d-4263-9c3a-2bbd98271c62" providerId="ADAL" clId="{48237B9A-EBE3-4AA1-A518-7718AB28C20E}" dt="2019-04-12T00:25:10.552" v="1686" actId="14734"/>
        <pc:sldMkLst>
          <pc:docMk/>
          <pc:sldMk cId="169867289" sldId="258"/>
        </pc:sldMkLst>
        <pc:spChg chg="mod">
          <ac:chgData name="Chu-Hsiang Huang" userId="543a1667-cf7d-4263-9c3a-2bbd98271c62" providerId="ADAL" clId="{48237B9A-EBE3-4AA1-A518-7718AB28C20E}" dt="2019-04-11T03:35:09.505" v="430"/>
          <ac:spMkLst>
            <pc:docMk/>
            <pc:sldMk cId="169867289" sldId="258"/>
            <ac:spMk id="2" creationId="{340B2747-191D-45F1-BE3A-EDD454D1BB05}"/>
          </ac:spMkLst>
        </pc:spChg>
        <pc:spChg chg="del">
          <ac:chgData name="Chu-Hsiang Huang" userId="543a1667-cf7d-4263-9c3a-2bbd98271c62" providerId="ADAL" clId="{48237B9A-EBE3-4AA1-A518-7718AB28C20E}" dt="2019-04-11T03:41:17.266" v="431"/>
          <ac:spMkLst>
            <pc:docMk/>
            <pc:sldMk cId="169867289" sldId="258"/>
            <ac:spMk id="3" creationId="{0819F01D-B161-42E8-ABA0-BB5FFF73E14A}"/>
          </ac:spMkLst>
        </pc:spChg>
        <pc:spChg chg="add del mod">
          <ac:chgData name="Chu-Hsiang Huang" userId="543a1667-cf7d-4263-9c3a-2bbd98271c62" providerId="ADAL" clId="{48237B9A-EBE3-4AA1-A518-7718AB28C20E}" dt="2019-04-11T11:12:00.500" v="1427" actId="478"/>
          <ac:spMkLst>
            <pc:docMk/>
            <pc:sldMk cId="169867289" sldId="258"/>
            <ac:spMk id="3" creationId="{58809BD3-7BF5-4B37-A7CD-8D2B14241870}"/>
          </ac:spMkLst>
        </pc:spChg>
        <pc:graphicFrameChg chg="add mod modGraphic">
          <ac:chgData name="Chu-Hsiang Huang" userId="543a1667-cf7d-4263-9c3a-2bbd98271c62" providerId="ADAL" clId="{48237B9A-EBE3-4AA1-A518-7718AB28C20E}" dt="2019-04-12T00:25:10.552" v="1686" actId="14734"/>
          <ac:graphicFrameMkLst>
            <pc:docMk/>
            <pc:sldMk cId="169867289" sldId="258"/>
            <ac:graphicFrameMk id="4" creationId="{3C3892E3-2D82-4A13-9F39-6195271AF9BF}"/>
          </ac:graphicFrameMkLst>
        </pc:graphicFrameChg>
        <pc:graphicFrameChg chg="add del mod modGraphic">
          <ac:chgData name="Chu-Hsiang Huang" userId="543a1667-cf7d-4263-9c3a-2bbd98271c62" providerId="ADAL" clId="{48237B9A-EBE3-4AA1-A518-7718AB28C20E}" dt="2019-04-11T04:25:04.868" v="920" actId="478"/>
          <ac:graphicFrameMkLst>
            <pc:docMk/>
            <pc:sldMk cId="169867289" sldId="258"/>
            <ac:graphicFrameMk id="5" creationId="{0091E731-3118-45F1-B264-13E176E9F23C}"/>
          </ac:graphicFrameMkLst>
        </pc:graphicFrameChg>
      </pc:sldChg>
      <pc:sldChg chg="modSp add">
        <pc:chgData name="Chu-Hsiang Huang" userId="543a1667-cf7d-4263-9c3a-2bbd98271c62" providerId="ADAL" clId="{48237B9A-EBE3-4AA1-A518-7718AB28C20E}" dt="2019-04-12T01:09:48.961" v="2180" actId="207"/>
        <pc:sldMkLst>
          <pc:docMk/>
          <pc:sldMk cId="346721073" sldId="259"/>
        </pc:sldMkLst>
        <pc:spChg chg="mod">
          <ac:chgData name="Chu-Hsiang Huang" userId="543a1667-cf7d-4263-9c3a-2bbd98271c62" providerId="ADAL" clId="{48237B9A-EBE3-4AA1-A518-7718AB28C20E}" dt="2019-04-11T03:48:03.084" v="655" actId="20577"/>
          <ac:spMkLst>
            <pc:docMk/>
            <pc:sldMk cId="346721073" sldId="259"/>
            <ac:spMk id="2" creationId="{917A1902-E3CE-4DF2-9D25-56399FFB4DAD}"/>
          </ac:spMkLst>
        </pc:spChg>
        <pc:spChg chg="mod">
          <ac:chgData name="Chu-Hsiang Huang" userId="543a1667-cf7d-4263-9c3a-2bbd98271c62" providerId="ADAL" clId="{48237B9A-EBE3-4AA1-A518-7718AB28C20E}" dt="2019-04-12T01:09:48.961" v="2180" actId="207"/>
          <ac:spMkLst>
            <pc:docMk/>
            <pc:sldMk cId="346721073" sldId="259"/>
            <ac:spMk id="3" creationId="{3F151CC9-C82D-4622-B056-44073AB259F1}"/>
          </ac:spMkLst>
        </pc:spChg>
      </pc:sldChg>
      <pc:sldChg chg="modSp add">
        <pc:chgData name="Chu-Hsiang Huang" userId="543a1667-cf7d-4263-9c3a-2bbd98271c62" providerId="ADAL" clId="{48237B9A-EBE3-4AA1-A518-7718AB28C20E}" dt="2019-04-11T03:59:43.787" v="903" actId="20577"/>
        <pc:sldMkLst>
          <pc:docMk/>
          <pc:sldMk cId="3729616553" sldId="260"/>
        </pc:sldMkLst>
        <pc:spChg chg="mod">
          <ac:chgData name="Chu-Hsiang Huang" userId="543a1667-cf7d-4263-9c3a-2bbd98271c62" providerId="ADAL" clId="{48237B9A-EBE3-4AA1-A518-7718AB28C20E}" dt="2019-04-11T03:56:29.575" v="807" actId="20577"/>
          <ac:spMkLst>
            <pc:docMk/>
            <pc:sldMk cId="3729616553" sldId="260"/>
            <ac:spMk id="2" creationId="{D3B9AC53-42F6-4BA5-AC7D-76FCC34B2062}"/>
          </ac:spMkLst>
        </pc:spChg>
        <pc:spChg chg="mod">
          <ac:chgData name="Chu-Hsiang Huang" userId="543a1667-cf7d-4263-9c3a-2bbd98271c62" providerId="ADAL" clId="{48237B9A-EBE3-4AA1-A518-7718AB28C20E}" dt="2019-04-11T03:59:43.787" v="903" actId="20577"/>
          <ac:spMkLst>
            <pc:docMk/>
            <pc:sldMk cId="3729616553" sldId="260"/>
            <ac:spMk id="3" creationId="{24300927-873A-40CC-A04B-C86B82A35228}"/>
          </ac:spMkLst>
        </pc:spChg>
      </pc:sldChg>
      <pc:sldChg chg="modSp add">
        <pc:chgData name="Chu-Hsiang Huang" userId="543a1667-cf7d-4263-9c3a-2bbd98271c62" providerId="ADAL" clId="{48237B9A-EBE3-4AA1-A518-7718AB28C20E}" dt="2019-04-11T04:04:51.917" v="915" actId="20577"/>
        <pc:sldMkLst>
          <pc:docMk/>
          <pc:sldMk cId="3771030020" sldId="261"/>
        </pc:sldMkLst>
        <pc:spChg chg="mod">
          <ac:chgData name="Chu-Hsiang Huang" userId="543a1667-cf7d-4263-9c3a-2bbd98271c62" providerId="ADAL" clId="{48237B9A-EBE3-4AA1-A518-7718AB28C20E}" dt="2019-04-11T04:04:51.917" v="915" actId="20577"/>
          <ac:spMkLst>
            <pc:docMk/>
            <pc:sldMk cId="3771030020" sldId="261"/>
            <ac:spMk id="2" creationId="{00000000-0000-0000-0000-000000000000}"/>
          </ac:spMkLst>
        </pc:spChg>
        <pc:spChg chg="mod">
          <ac:chgData name="Chu-Hsiang Huang" userId="543a1667-cf7d-4263-9c3a-2bbd98271c62" providerId="ADAL" clId="{48237B9A-EBE3-4AA1-A518-7718AB28C20E}" dt="2019-04-11T04:04:46.035" v="911" actId="20577"/>
          <ac:spMkLst>
            <pc:docMk/>
            <pc:sldMk cId="3771030020" sldId="261"/>
            <ac:spMk id="5" creationId="{00000000-0000-0000-0000-000000000000}"/>
          </ac:spMkLst>
        </pc:spChg>
      </pc:sldChg>
      <pc:sldChg chg="addSp delSp modSp add">
        <pc:chgData name="Chu-Hsiang Huang" userId="543a1667-cf7d-4263-9c3a-2bbd98271c62" providerId="ADAL" clId="{48237B9A-EBE3-4AA1-A518-7718AB28C20E}" dt="2019-04-12T00:44:22.999" v="2169" actId="20577"/>
        <pc:sldMkLst>
          <pc:docMk/>
          <pc:sldMk cId="127881248" sldId="262"/>
        </pc:sldMkLst>
        <pc:spChg chg="mod">
          <ac:chgData name="Chu-Hsiang Huang" userId="543a1667-cf7d-4263-9c3a-2bbd98271c62" providerId="ADAL" clId="{48237B9A-EBE3-4AA1-A518-7718AB28C20E}" dt="2019-04-12T00:42:01.216" v="2059" actId="20577"/>
          <ac:spMkLst>
            <pc:docMk/>
            <pc:sldMk cId="127881248" sldId="262"/>
            <ac:spMk id="2" creationId="{790BEDE5-BA0F-4F07-A8A1-EF86634D84A4}"/>
          </ac:spMkLst>
        </pc:spChg>
        <pc:spChg chg="add del mod">
          <ac:chgData name="Chu-Hsiang Huang" userId="543a1667-cf7d-4263-9c3a-2bbd98271c62" providerId="ADAL" clId="{48237B9A-EBE3-4AA1-A518-7718AB28C20E}" dt="2019-04-12T00:44:22.999" v="2169" actId="20577"/>
          <ac:spMkLst>
            <pc:docMk/>
            <pc:sldMk cId="127881248" sldId="262"/>
            <ac:spMk id="3" creationId="{4A0742F1-EA60-4255-89F7-E01F3DE49138}"/>
          </ac:spMkLst>
        </pc:spChg>
        <pc:spChg chg="add del">
          <ac:chgData name="Chu-Hsiang Huang" userId="543a1667-cf7d-4263-9c3a-2bbd98271c62" providerId="ADAL" clId="{48237B9A-EBE3-4AA1-A518-7718AB28C20E}" dt="2019-04-11T11:16:48.445" v="1622"/>
          <ac:spMkLst>
            <pc:docMk/>
            <pc:sldMk cId="127881248" sldId="262"/>
            <ac:spMk id="4" creationId="{786A3730-9343-48E9-AEC6-1AEE3F504E95}"/>
          </ac:spMkLst>
        </pc:spChg>
      </pc:sldChg>
      <pc:sldChg chg="modSp add del ord">
        <pc:chgData name="Chu-Hsiang Huang" userId="543a1667-cf7d-4263-9c3a-2bbd98271c62" providerId="ADAL" clId="{48237B9A-EBE3-4AA1-A518-7718AB28C20E}" dt="2019-04-11T10:06:14.917" v="1425" actId="2696"/>
        <pc:sldMkLst>
          <pc:docMk/>
          <pc:sldMk cId="4284518324" sldId="263"/>
        </pc:sldMkLst>
        <pc:spChg chg="mod">
          <ac:chgData name="Chu-Hsiang Huang" userId="543a1667-cf7d-4263-9c3a-2bbd98271c62" providerId="ADAL" clId="{48237B9A-EBE3-4AA1-A518-7718AB28C20E}" dt="2019-04-11T10:04:07.910" v="1352" actId="20577"/>
          <ac:spMkLst>
            <pc:docMk/>
            <pc:sldMk cId="4284518324" sldId="263"/>
            <ac:spMk id="2" creationId="{1EF61CC7-4288-4093-BB90-88CB89833E57}"/>
          </ac:spMkLst>
        </pc:spChg>
        <pc:spChg chg="mod">
          <ac:chgData name="Chu-Hsiang Huang" userId="543a1667-cf7d-4263-9c3a-2bbd98271c62" providerId="ADAL" clId="{48237B9A-EBE3-4AA1-A518-7718AB28C20E}" dt="2019-04-11T10:05:26.764" v="1414"/>
          <ac:spMkLst>
            <pc:docMk/>
            <pc:sldMk cId="4284518324" sldId="263"/>
            <ac:spMk id="3" creationId="{BABE84C3-C7E7-45EE-AACC-5EBC8866F6C1}"/>
          </ac:spMkLst>
        </pc:spChg>
      </pc:sldChg>
    </pc:docChg>
  </pc:docChgLst>
  <pc:docChgLst>
    <pc:chgData name="Chu-Hsiang Huang" userId="543a1667-cf7d-4263-9c3a-2bbd98271c62" providerId="ADAL" clId="{790B58B8-BA2F-4FFB-B5DD-8D1DAFA8AD20}"/>
    <pc:docChg chg="modSld">
      <pc:chgData name="Chu-Hsiang Huang" userId="543a1667-cf7d-4263-9c3a-2bbd98271c62" providerId="ADAL" clId="{790B58B8-BA2F-4FFB-B5DD-8D1DAFA8AD20}" dt="2019-04-12T03:13:25.883" v="113" actId="20577"/>
      <pc:docMkLst>
        <pc:docMk/>
      </pc:docMkLst>
      <pc:sldChg chg="modSp">
        <pc:chgData name="Chu-Hsiang Huang" userId="543a1667-cf7d-4263-9c3a-2bbd98271c62" providerId="ADAL" clId="{790B58B8-BA2F-4FFB-B5DD-8D1DAFA8AD20}" dt="2019-04-12T03:13:25.883" v="113" actId="20577"/>
        <pc:sldMkLst>
          <pc:docMk/>
          <pc:sldMk cId="127881248" sldId="262"/>
        </pc:sldMkLst>
        <pc:spChg chg="mod">
          <ac:chgData name="Chu-Hsiang Huang" userId="543a1667-cf7d-4263-9c3a-2bbd98271c62" providerId="ADAL" clId="{790B58B8-BA2F-4FFB-B5DD-8D1DAFA8AD20}" dt="2019-04-12T03:13:06.014" v="71" actId="20577"/>
          <ac:spMkLst>
            <pc:docMk/>
            <pc:sldMk cId="127881248" sldId="262"/>
            <ac:spMk id="2" creationId="{790BEDE5-BA0F-4F07-A8A1-EF86634D84A4}"/>
          </ac:spMkLst>
        </pc:spChg>
        <pc:spChg chg="mod">
          <ac:chgData name="Chu-Hsiang Huang" userId="543a1667-cf7d-4263-9c3a-2bbd98271c62" providerId="ADAL" clId="{790B58B8-BA2F-4FFB-B5DD-8D1DAFA8AD20}" dt="2019-04-12T03:13:25.883" v="113" actId="20577"/>
          <ac:spMkLst>
            <pc:docMk/>
            <pc:sldMk cId="127881248" sldId="262"/>
            <ac:spMk id="3" creationId="{4A0742F1-EA60-4255-89F7-E01F3DE4913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B7A16-33EB-44AF-ABD4-881E9B4DB0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4BD9D-FA31-4B18-B370-D4027CB333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D67AB-D2B7-4B87-A75B-B19C3D016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617DB-9597-4E1B-879C-A04D72F2E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6C5622-09C3-4A16-82F3-FE7C4FD81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87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FE4B8-5D8F-484B-9FD6-2B768E070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A5A99E-956D-468B-9162-30CF32283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1FBE0C-8BE8-4040-BDB9-38F489129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3CB45-A8D8-4478-86E6-69DDDC482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F11D6-00E4-416E-8DAC-56B3CC787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7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CDAF17-E7BE-42A0-9C8B-C85B59B308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741FC-C3AA-487F-91FA-13BEE34505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2E70A-65CC-45FB-84FF-53077F01E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E2FA65-BB22-49B2-98EB-536DF728A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A4F41A-08FB-455D-9BE1-0DEECF950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4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2626E-3F61-467C-B76E-5780559B3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FE216-E662-4412-AEC6-EBB9EFD8C7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F646-CDE1-4BC3-B2BF-F839D2506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77FB2-8D32-4EE3-B4DC-64D8135CA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6B826-A406-4E1A-A185-EC64758E8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232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059C4-06F7-4919-A24E-85F7F05DF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0DC0A5-619E-4DF3-B428-22925E53A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CA776-F6BD-44E4-AFA9-FBF046242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07940-1942-4E69-87DB-F4F9279CE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F6A28-107C-4F8A-9976-FBE6BD306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728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8440B-1CBD-4591-9D3D-0FF02B7F6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CAD64-54F5-43E0-A02C-521AD85E72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172D17-5DBC-461E-B14A-71AC931094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F4F4F2-AC9C-4686-B9E8-70053135B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89181E-3895-4703-9882-72325E4D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985031-36A5-4653-9187-BB88335BF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25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3448D-2C2E-4934-A3E1-752D543F0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005D9-F88C-47E8-B389-B1AA16184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670049-7512-4002-84B9-648B9541E2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8A6B2-A7BC-4584-A4C5-3996CF778A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0E5D33-6957-487D-A4B2-43D0B3BE52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C1C440-C94C-46BD-B6FE-0842597C8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863183-CC3C-48DF-A15B-85DBEBCD2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FF053-AC42-4D57-A571-80F3658BE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40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B4126-D6E1-4F2A-8BCB-84842539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4E21C7-4943-4747-8320-3396EE710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45CDDF-F961-42A9-A3E6-7AF9EC752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AFB6AA-D5E5-4163-A167-A7574EBD8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33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5F1412-0D0A-42CF-8EBA-5C6B30EBF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C7D820-DE14-4BAC-94F6-E74D8B14B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56506-BBC0-4951-963E-BB9355910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06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16F5-6BCC-4157-B8BB-B7F4045F0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1AF85-1911-4CD4-B208-1F45F777C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83B2B9-EBCA-446F-B06C-0E5C6BC0A9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DBE932-263F-4ADD-A23C-D68ED7941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8FD4E5-CA72-4022-8926-9A665B0D6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722A3-4311-43A6-ABEA-5DA24C8C6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999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3676B-30F7-40B7-BB87-530F76333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8E139C-E97B-43F6-8FFB-D7BD543D18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2C5DEB-89CE-41F7-84C0-1869B5A551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06A12C-98A8-43B2-8B9B-F48E1B759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78C023-96F9-4C17-9B46-14A7C4234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4EBBB2-96C5-4433-A604-FBD5EE30A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78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8DADC0-D74F-4BA9-A123-742A2CC04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16D08-DFA9-47ED-8030-C6720B3B0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4EFF0-E40E-4C34-9938-E8EFD13F96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DC25E-2016-4677-887F-C89B15BBA0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27347F-12E8-4DE5-92C6-DF9FA0DCB7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0E040-20F4-4E98-966E-420A11EB83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AF6B6-C01C-4768-A942-490BF5DD1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527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7416" y="1321867"/>
            <a:ext cx="9869347" cy="23876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Way forward on RRM enhancement for HST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780252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Qualcomm </a:t>
            </a:r>
            <a:r>
              <a:rPr kumimoji="1" lang="en-US" altLang="ja-JP" sz="3200" dirty="0" err="1">
                <a:latin typeface="Arial" panose="020B0604020202020204" pitchFamily="34" charset="0"/>
                <a:cs typeface="Arial" panose="020B0604020202020204" pitchFamily="34" charset="0"/>
              </a:rPr>
              <a:t>Inc</a:t>
            </a:r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, ...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4786" y="150896"/>
            <a:ext cx="6258308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#90-Bis	                                               Xi’an, China, 8 – 12 April, 2019</a:t>
            </a:r>
            <a:b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3617" y="451964"/>
            <a:ext cx="325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R4-1904804</a:t>
            </a:r>
          </a:p>
          <a:p>
            <a:pPr algn="r"/>
            <a:r>
              <a:rPr lang="en-US" altLang="ja-JP" sz="2000" b="1" dirty="0"/>
              <a:t>Document for:</a:t>
            </a:r>
            <a:r>
              <a:rPr lang="en-US" altLang="ja-JP" sz="2000" dirty="0"/>
              <a:t>	Approval</a:t>
            </a:r>
            <a:endParaRPr lang="ja-JP" altLang="en-US" sz="2000" dirty="0"/>
          </a:p>
          <a:p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03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C6102-B26C-4D9B-91A8-C85D3A052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</a:t>
            </a:r>
            <a:r>
              <a:rPr lang="en-US" dirty="0" err="1"/>
              <a:t>Pcell</a:t>
            </a:r>
            <a:r>
              <a:rPr lang="en-US" dirty="0"/>
              <a:t> cell reselection and identification requirement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0F804C-34C7-4DC5-9043-F01EE1A78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Cell detection/identification requirement for DRX 1.28s</a:t>
            </a:r>
          </a:p>
          <a:p>
            <a:pPr lvl="1"/>
            <a:r>
              <a:rPr lang="en-US" dirty="0"/>
              <a:t>Option 1(Huawei): 6 DRX cycle when DRX cycle is 1.28s. </a:t>
            </a:r>
          </a:p>
          <a:p>
            <a:pPr lvl="1"/>
            <a:r>
              <a:rPr lang="en-US" dirty="0"/>
              <a:t>Option 2(Intel): keep original requirement (10 DRX cycle)</a:t>
            </a:r>
          </a:p>
          <a:p>
            <a:r>
              <a:rPr lang="en-US" dirty="0"/>
              <a:t>Cell detection/identification requirement for DRX 2.56s</a:t>
            </a:r>
          </a:p>
          <a:p>
            <a:pPr lvl="1"/>
            <a:r>
              <a:rPr lang="en-US" dirty="0"/>
              <a:t>Option 1(Huawei): remove requirement for DRX</a:t>
            </a:r>
          </a:p>
          <a:p>
            <a:pPr lvl="1"/>
            <a:r>
              <a:rPr lang="en-US" dirty="0"/>
              <a:t>Option 2(CMCC): keep requirement for DRX 2.56s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081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B2747-191D-45F1-BE3A-EDD454D1B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</a:t>
            </a:r>
            <a:r>
              <a:rPr lang="en-US" dirty="0" err="1"/>
              <a:t>Scell</a:t>
            </a:r>
            <a:r>
              <a:rPr lang="en-US" dirty="0"/>
              <a:t> measurement requirement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C3892E3-2D82-4A13-9F39-6195271AF9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9873563"/>
              </p:ext>
            </p:extLst>
          </p:nvPr>
        </p:nvGraphicFramePr>
        <p:xfrm>
          <a:off x="754156" y="1526744"/>
          <a:ext cx="9807584" cy="40359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7839">
                  <a:extLst>
                    <a:ext uri="{9D8B030D-6E8A-4147-A177-3AD203B41FA5}">
                      <a16:colId xmlns:a16="http://schemas.microsoft.com/office/drawing/2014/main" val="2136244463"/>
                    </a:ext>
                  </a:extLst>
                </a:gridCol>
                <a:gridCol w="1427773">
                  <a:extLst>
                    <a:ext uri="{9D8B030D-6E8A-4147-A177-3AD203B41FA5}">
                      <a16:colId xmlns:a16="http://schemas.microsoft.com/office/drawing/2014/main" val="872841693"/>
                    </a:ext>
                  </a:extLst>
                </a:gridCol>
                <a:gridCol w="2797869">
                  <a:extLst>
                    <a:ext uri="{9D8B030D-6E8A-4147-A177-3AD203B41FA5}">
                      <a16:colId xmlns:a16="http://schemas.microsoft.com/office/drawing/2014/main" val="3433527024"/>
                    </a:ext>
                  </a:extLst>
                </a:gridCol>
                <a:gridCol w="3884103">
                  <a:extLst>
                    <a:ext uri="{9D8B030D-6E8A-4147-A177-3AD203B41FA5}">
                      <a16:colId xmlns:a16="http://schemas.microsoft.com/office/drawing/2014/main" val="2768712093"/>
                    </a:ext>
                  </a:extLst>
                </a:gridCol>
              </a:tblGrid>
              <a:tr h="132568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activated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Scell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meas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deactivated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Scell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no common DRX</a:t>
                      </a:r>
                      <a:b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(in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measCycleSCell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deactivated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Scell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common DRX</a:t>
                      </a:r>
                      <a:b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(take max between no common DRX and below DRX value)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391293"/>
                  </a:ext>
                </a:extLst>
              </a:tr>
              <a:tr h="88378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Option 1(CMCC, Ericsson, NTT DOCOMO, QC)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same as Pcell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identify: 10</a:t>
                      </a:r>
                      <a:b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meas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: 3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same as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Pcell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with HST enhancement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504664"/>
                  </a:ext>
                </a:extLst>
              </a:tr>
              <a:tr h="134751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Option 2 (Intel, Ericsson)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same as Pcell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Investigate the need to add sf40 and/or sf80 to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measCycleScell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or revisit multiplication factor to give equivalent performance of sf40/sf80 with one of the existing deactivated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SCEll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measurement cycles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Investigate the need to add sf40 and/or sf80 to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measCycleScell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or revisit multiplication factor to give equivalent performance of sf40/sf80 with one of the existing deactivated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SCEll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 measurement cycles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784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67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A1902-E3CE-4DF2-9D25-56399FFB4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UL Timing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151CC9-C82D-4622-B056-44073AB25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Option 1(Ericsson): maximum adjustment step size (</a:t>
            </a:r>
            <a:r>
              <a:rPr lang="en-US" sz="2200" dirty="0" err="1"/>
              <a:t>Tq</a:t>
            </a:r>
            <a:r>
              <a:rPr lang="en-US" sz="2200" dirty="0"/>
              <a:t>) shall be increased to 7 Ts to support UE speeds up to 500 km/h for bandwidth equal to or larger than 5 MHz</a:t>
            </a:r>
          </a:p>
          <a:p>
            <a:r>
              <a:rPr lang="en-US" sz="2200" dirty="0"/>
              <a:t>Option 2(Intel, QC): maximum adjustment step size (</a:t>
            </a:r>
            <a:r>
              <a:rPr lang="en-US" sz="2200" dirty="0" err="1"/>
              <a:t>Tq</a:t>
            </a:r>
            <a:r>
              <a:rPr lang="en-US" sz="2200" dirty="0"/>
              <a:t>) shall be increased to 5 Ts to support UE speeds up to 500 km/h for bandwidth equal to or larger than 10 MHz</a:t>
            </a:r>
          </a:p>
          <a:p>
            <a:r>
              <a:rPr lang="en-US" altLang="zh-CN" sz="2200" dirty="0"/>
              <a:t>Option 3(Huawei): maximum adjustment step size (</a:t>
            </a:r>
            <a:r>
              <a:rPr lang="en-US" altLang="zh-CN" sz="2200" dirty="0" err="1"/>
              <a:t>Tq</a:t>
            </a:r>
            <a:r>
              <a:rPr lang="en-US" altLang="zh-CN" sz="2200" dirty="0"/>
              <a:t>) shall be increased to 5.5 Ts to support UE speeds up to 500 km/h for bandwidth equal to or larger than 10 MHz</a:t>
            </a:r>
            <a:endParaRPr lang="en-US" sz="2200" dirty="0"/>
          </a:p>
          <a:p>
            <a:pPr hangingPunct="0"/>
            <a:r>
              <a:rPr lang="en-GB" sz="2200" dirty="0">
                <a:highlight>
                  <a:srgbClr val="FFFF00"/>
                </a:highlight>
              </a:rPr>
              <a:t>Agreement: For HST, </a:t>
            </a:r>
            <a:r>
              <a:rPr lang="en-GB" sz="2200" dirty="0" err="1">
                <a:highlight>
                  <a:srgbClr val="FFFF00"/>
                </a:highlight>
              </a:rPr>
              <a:t>Tq</a:t>
            </a:r>
            <a:r>
              <a:rPr lang="en-GB" sz="2200" dirty="0">
                <a:highlight>
                  <a:srgbClr val="FFFF00"/>
                </a:highlight>
              </a:rPr>
              <a:t> number</a:t>
            </a:r>
            <a:endParaRPr lang="en-US" sz="2200" dirty="0">
              <a:highlight>
                <a:srgbClr val="FFFF00"/>
              </a:highlight>
            </a:endParaRPr>
          </a:p>
          <a:p>
            <a:pPr lvl="1" hangingPunct="0"/>
            <a:r>
              <a:rPr lang="en-US" sz="2200" dirty="0">
                <a:highlight>
                  <a:srgbClr val="FFFF00"/>
                </a:highlight>
              </a:rPr>
              <a:t>The current </a:t>
            </a:r>
            <a:r>
              <a:rPr lang="en-US" sz="2200" dirty="0" err="1">
                <a:highlight>
                  <a:srgbClr val="FFFF00"/>
                </a:highlight>
              </a:rPr>
              <a:t>Tq</a:t>
            </a:r>
            <a:r>
              <a:rPr lang="en-US" sz="2200" dirty="0">
                <a:highlight>
                  <a:srgbClr val="FFFF00"/>
                </a:highlight>
              </a:rPr>
              <a:t> has to be increased at least for the case when bandwidth is larger than 10MHz.</a:t>
            </a:r>
          </a:p>
          <a:p>
            <a:pPr lvl="1" hangingPunct="0"/>
            <a:r>
              <a:rPr lang="en-US" sz="2200" dirty="0">
                <a:highlight>
                  <a:srgbClr val="FFFF00"/>
                </a:highlight>
              </a:rPr>
              <a:t>The concrete number needs more discussion.</a:t>
            </a:r>
          </a:p>
          <a:p>
            <a:pPr lvl="1" hangingPunct="0"/>
            <a:r>
              <a:rPr lang="en-US" sz="2200" dirty="0">
                <a:highlight>
                  <a:srgbClr val="FFFF00"/>
                </a:highlight>
              </a:rPr>
              <a:t>For smaller bandwidth, FFS</a:t>
            </a:r>
          </a:p>
        </p:txBody>
      </p:sp>
    </p:spTree>
    <p:extLst>
      <p:ext uri="{BB962C8B-B14F-4D97-AF65-F5344CB8AC3E}">
        <p14:creationId xmlns:p14="http://schemas.microsoft.com/office/powerpoint/2010/main" val="346721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9AC53-42F6-4BA5-AC7D-76FCC34B2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RLM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00927-873A-40CC-A04B-C86B82A35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1(Intel): A new signaling will be introduced for UE to indicate network that it is going to be out-of-sync if PDCCH block error rate is above Qout,E1</a:t>
            </a:r>
          </a:p>
          <a:p>
            <a:r>
              <a:rPr lang="en-US" dirty="0"/>
              <a:t>Option 2(QC, Ericsson): Do not introduce new signaling </a:t>
            </a:r>
          </a:p>
        </p:txBody>
      </p:sp>
    </p:spTree>
    <p:extLst>
      <p:ext uri="{BB962C8B-B14F-4D97-AF65-F5344CB8AC3E}">
        <p14:creationId xmlns:p14="http://schemas.microsoft.com/office/powerpoint/2010/main" val="3729616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BEDE5-BA0F-4F07-A8A1-EF86634D8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Capability and Configuration Signaling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742F1-EA60-4255-89F7-E01F3DE49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HST CA capability and configuration signaling will be decided in next meeting</a:t>
            </a:r>
            <a:endParaRPr lang="en-US" strike="sngStrike" dirty="0"/>
          </a:p>
          <a:p>
            <a:pPr lvl="1"/>
            <a:r>
              <a:rPr lang="en-US" dirty="0"/>
              <a:t>Option 1: Apply existing </a:t>
            </a:r>
            <a:r>
              <a:rPr lang="en-US" dirty="0" err="1"/>
              <a:t>highSpeedEnhancedMeasFlag</a:t>
            </a:r>
            <a:r>
              <a:rPr lang="en-US" dirty="0"/>
              <a:t> to the </a:t>
            </a:r>
            <a:r>
              <a:rPr lang="en-US" dirty="0" err="1"/>
              <a:t>Scell</a:t>
            </a:r>
            <a:endParaRPr lang="en-US" dirty="0"/>
          </a:p>
          <a:p>
            <a:pPr lvl="1"/>
            <a:r>
              <a:rPr lang="en-US" altLang="ja-JP" dirty="0"/>
              <a:t>Option 2: Introduce new UE capability and flag for supporting enhanced RRM on SCC</a:t>
            </a:r>
            <a:endParaRPr lang="en-US" dirty="0"/>
          </a:p>
          <a:p>
            <a:r>
              <a:rPr lang="en-US" dirty="0"/>
              <a:t>Capability </a:t>
            </a:r>
            <a:r>
              <a:rPr lang="en-US"/>
              <a:t>and configuration </a:t>
            </a:r>
            <a:r>
              <a:rPr lang="en-US" dirty="0"/>
              <a:t>signaling for Rel.16 new requirements targeting higher speed will be decided in next meeting</a:t>
            </a:r>
          </a:p>
          <a:p>
            <a:pPr marL="0" indent="0">
              <a:buNone/>
            </a:pPr>
            <a:r>
              <a:rPr lang="en-US" dirty="0"/>
              <a:t>Other changes/options are not precluded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81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480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等线</vt:lpstr>
      <vt:lpstr>等线 Light</vt:lpstr>
      <vt:lpstr>PMingLiU</vt:lpstr>
      <vt:lpstr>Yu Gothic</vt:lpstr>
      <vt:lpstr>Yu Gothic Light</vt:lpstr>
      <vt:lpstr>Arial</vt:lpstr>
      <vt:lpstr>Calibri</vt:lpstr>
      <vt:lpstr>Calibri Light</vt:lpstr>
      <vt:lpstr>Times New Roman</vt:lpstr>
      <vt:lpstr>Office Theme</vt:lpstr>
      <vt:lpstr>Way forward on RRM enhancement for HST</vt:lpstr>
      <vt:lpstr>WF for Pcell cell reselection and identification requirement </vt:lpstr>
      <vt:lpstr>WF for Scell measurement requirement</vt:lpstr>
      <vt:lpstr>WF for UL Timing</vt:lpstr>
      <vt:lpstr>WF for RLM monitoring</vt:lpstr>
      <vt:lpstr>WF for Capability and Configuration Signaling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Chu-Hsiang Huang</dc:creator>
  <cp:lastModifiedBy>Chu-Hsiang Huang</cp:lastModifiedBy>
  <cp:revision>2</cp:revision>
  <dcterms:created xsi:type="dcterms:W3CDTF">2019-04-11T03:21:28Z</dcterms:created>
  <dcterms:modified xsi:type="dcterms:W3CDTF">2019-04-12T03:13:32Z</dcterms:modified>
</cp:coreProperties>
</file>