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4"/>
  </p:sldMasterIdLst>
  <p:notesMasterIdLst>
    <p:notesMasterId r:id="rId9"/>
  </p:notesMasterIdLst>
  <p:sldIdLst>
    <p:sldId id="256" r:id="rId5"/>
    <p:sldId id="401" r:id="rId6"/>
    <p:sldId id="410" r:id="rId7"/>
    <p:sldId id="408" r:id="rId8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F81B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248" autoAdjust="0"/>
    <p:restoredTop sz="87234" autoAdjust="0"/>
  </p:normalViewPr>
  <p:slideViewPr>
    <p:cSldViewPr>
      <p:cViewPr varScale="1">
        <p:scale>
          <a:sx n="102" d="100"/>
          <a:sy n="102" d="100"/>
        </p:scale>
        <p:origin x="1101" y="6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1" d="100"/>
          <a:sy n="51" d="100"/>
        </p:scale>
        <p:origin x="2624" y="4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21" Type="http://schemas.microsoft.com/office/2015/10/relationships/revisionInfo" Target="revisionInfo.xml"/><Relationship Id="rId7" Type="http://schemas.openxmlformats.org/officeDocument/2006/relationships/slide" Target="slides/slide3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75537853-6863-43AE-85A5-FD2BFAE74ADB}" type="datetimeFigureOut">
              <a:rPr lang="ru-RU"/>
              <a:pPr>
                <a:defRPr/>
              </a:pPr>
              <a:t>28.02.2019</a:t>
            </a:fld>
            <a:endParaRPr lang="ru-R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noProof="0"/>
              <a:t>Click to edit Master text styles</a:t>
            </a:r>
          </a:p>
          <a:p>
            <a:pPr lvl="1"/>
            <a:r>
              <a:rPr lang="en-US" altLang="zh-CN" noProof="0"/>
              <a:t>Second level</a:t>
            </a:r>
          </a:p>
          <a:p>
            <a:pPr lvl="2"/>
            <a:r>
              <a:rPr lang="en-US" altLang="zh-CN" noProof="0"/>
              <a:t>Third level</a:t>
            </a:r>
          </a:p>
          <a:p>
            <a:pPr lvl="3"/>
            <a:r>
              <a:rPr lang="en-US" altLang="zh-CN" noProof="0"/>
              <a:t>Fourth level</a:t>
            </a:r>
          </a:p>
          <a:p>
            <a:pPr lvl="4"/>
            <a:r>
              <a:rPr lang="en-US" altLang="zh-CN" noProof="0"/>
              <a:t>Fifth level</a:t>
            </a:r>
            <a:endParaRPr lang="ru-RU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27CD4769-0BB6-45D4-A064-74B83B7F08AD}" type="slidenum">
              <a:rPr lang="ru-RU" altLang="zh-CN"/>
              <a:pPr>
                <a:defRPr/>
              </a:pPr>
              <a:t>‹#›</a:t>
            </a:fld>
            <a:endParaRPr lang="ru-RU" altLang="zh-CN"/>
          </a:p>
        </p:txBody>
      </p:sp>
    </p:spTree>
    <p:extLst>
      <p:ext uri="{BB962C8B-B14F-4D97-AF65-F5344CB8AC3E}">
        <p14:creationId xmlns:p14="http://schemas.microsoft.com/office/powerpoint/2010/main" val="82698925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BC4CC9-6CB1-437C-8D3A-FA6995039102}" type="datetime1">
              <a:rPr lang="en-US" altLang="zh-CN"/>
              <a:pPr>
                <a:defRPr/>
              </a:pPr>
              <a:t>2/28/2019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849302-6650-4055-83F8-DA6D08ACFB0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704440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A79AAC-5642-4F71-8177-64111B0BF4D0}" type="datetime1">
              <a:rPr lang="en-US" altLang="zh-CN"/>
              <a:pPr>
                <a:defRPr/>
              </a:pPr>
              <a:t>2/28/2019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5A969E-5C91-486B-A857-B8BBFC6B2E7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804041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4EB096-859F-4893-9F1B-B8A59FA668CF}" type="datetime1">
              <a:rPr lang="en-US" altLang="zh-CN"/>
              <a:pPr>
                <a:defRPr/>
              </a:pPr>
              <a:t>2/28/2019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ACC07C-8C39-42AD-87B8-871AB2DE586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183869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F5C329-75CE-4A6D-B5E7-4752A06958A6}" type="datetime1">
              <a:rPr lang="en-US" altLang="zh-CN"/>
              <a:pPr>
                <a:defRPr/>
              </a:pPr>
              <a:t>2/28/2019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42F0DE-7C71-41E7-B4AE-5A68D73E055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1102382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045E17-89E3-4769-AE64-2B62E066696A}" type="datetime1">
              <a:rPr lang="en-US" altLang="zh-CN"/>
              <a:pPr>
                <a:defRPr/>
              </a:pPr>
              <a:t>2/28/2019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1952A3-AB64-4612-8C6C-13B7E916577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2664625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7DAC5F-74A5-4C1D-B7B8-9A6BF01BB73B}" type="datetime1">
              <a:rPr lang="en-US" altLang="zh-CN"/>
              <a:pPr>
                <a:defRPr/>
              </a:pPr>
              <a:t>2/28/2019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4182F7-EE69-412D-A062-2B0476207AB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17011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657A4B-F923-47F7-80E1-128ACDCB0439}" type="datetime1">
              <a:rPr lang="en-US" altLang="zh-CN"/>
              <a:pPr>
                <a:defRPr/>
              </a:pPr>
              <a:t>2/28/2019</a:t>
            </a:fld>
            <a:endParaRPr lang="en-US" altLang="zh-CN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4AEEA2-3481-4E5C-8CB1-930B3944770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630564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E13CFB-026D-4E5F-9883-A175DE4CF109}" type="datetime1">
              <a:rPr lang="en-US" altLang="zh-CN"/>
              <a:pPr>
                <a:defRPr/>
              </a:pPr>
              <a:t>2/28/2019</a:t>
            </a:fld>
            <a:endParaRPr lang="en-US" altLang="zh-CN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0B388A-8BD3-4B0F-840B-09B37A17269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589004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5649C7-FA0E-496C-AC49-A32A1ECA3AF3}" type="datetime1">
              <a:rPr lang="en-US" altLang="zh-CN"/>
              <a:pPr>
                <a:defRPr/>
              </a:pPr>
              <a:t>2/28/2019</a:t>
            </a:fld>
            <a:endParaRPr lang="en-US" altLang="zh-CN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E1543B-E6D4-4420-A69A-678F14AB25F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667872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1A6E54-37F6-482B-AAB4-F1C37D5B425C}" type="datetime1">
              <a:rPr lang="en-US" altLang="zh-CN"/>
              <a:pPr>
                <a:defRPr/>
              </a:pPr>
              <a:t>2/28/2019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5DFAAE-6313-4347-9F3B-EDDB7B297E1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0536123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B86E9C-760C-48F7-A642-B4481A2DB990}" type="datetime1">
              <a:rPr lang="en-US" altLang="zh-CN"/>
              <a:pPr>
                <a:defRPr/>
              </a:pPr>
              <a:t>2/28/2019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C4FB88-7B7D-4DBD-B264-A12BF7B529F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015182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792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219200"/>
            <a:ext cx="8229600" cy="4906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C59409CB-252A-4827-ACE8-6A0B23E018A7}" type="datetime1">
              <a:rPr lang="en-US" altLang="zh-CN"/>
              <a:pPr>
                <a:defRPr/>
              </a:pPr>
              <a:t>2/28/2019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0E1758D0-0D5E-407D-BE7F-8007B73ECF6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>
          <a:xfrm>
            <a:off x="1524000" y="2121281"/>
            <a:ext cx="6157855" cy="1963738"/>
          </a:xfrm>
        </p:spPr>
        <p:txBody>
          <a:bodyPr/>
          <a:lstStyle/>
          <a:p>
            <a:r>
              <a:rPr lang="en-US" altLang="zh-CN" dirty="0" smtClean="0"/>
              <a:t>WF </a:t>
            </a:r>
            <a:r>
              <a:rPr lang="en-US" altLang="zh-CN" dirty="0"/>
              <a:t>on SRS antenna switching for FR2</a:t>
            </a:r>
            <a:endParaRPr lang="zh-CN" altLang="zh-CN" dirty="0"/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>
          <a:xfrm>
            <a:off x="548640" y="4343400"/>
            <a:ext cx="7924800" cy="410781"/>
          </a:xfrm>
        </p:spPr>
        <p:txBody>
          <a:bodyPr/>
          <a:lstStyle/>
          <a:p>
            <a:pPr eaLnBrk="1" hangingPunct="1"/>
            <a:r>
              <a:rPr lang="en-US" altLang="zh-CN" sz="2800" dirty="0" smtClean="0">
                <a:solidFill>
                  <a:schemeClr val="tx1"/>
                </a:solidFill>
              </a:rPr>
              <a:t>Huawei, </a:t>
            </a:r>
            <a:r>
              <a:rPr lang="en-US" altLang="zh-CN" sz="2800" dirty="0" err="1">
                <a:solidFill>
                  <a:schemeClr val="tx1"/>
                </a:solidFill>
              </a:rPr>
              <a:t>HiSilicon</a:t>
            </a:r>
            <a:endParaRPr lang="en-US" altLang="en-US" sz="2800" dirty="0">
              <a:solidFill>
                <a:srgbClr val="FF0000"/>
              </a:solidFill>
            </a:endParaRPr>
          </a:p>
        </p:txBody>
      </p:sp>
      <p:sp>
        <p:nvSpPr>
          <p:cNvPr id="3076" name="TextBox 3"/>
          <p:cNvSpPr txBox="1">
            <a:spLocks noChangeArrowheads="1"/>
          </p:cNvSpPr>
          <p:nvPr/>
        </p:nvSpPr>
        <p:spPr bwMode="auto">
          <a:xfrm>
            <a:off x="24414" y="323850"/>
            <a:ext cx="4384085" cy="978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n-US" altLang="zh-CN" sz="1800" b="1" dirty="0"/>
              <a:t>3GPP TSG-RAN </a:t>
            </a:r>
            <a:r>
              <a:rPr lang="en-US" altLang="zh-CN" sz="1800" b="1" dirty="0" smtClean="0"/>
              <a:t>WG4 #90 Meeting</a:t>
            </a:r>
          </a:p>
          <a:p>
            <a:pPr>
              <a:buNone/>
            </a:pPr>
            <a:r>
              <a:rPr lang="en-GB" sz="1800" b="1" dirty="0" smtClean="0"/>
              <a:t>Athens, Greece, 25</a:t>
            </a:r>
            <a:r>
              <a:rPr lang="en-GB" sz="1800" b="1" baseline="30000" dirty="0" smtClean="0"/>
              <a:t>th</a:t>
            </a:r>
            <a:r>
              <a:rPr lang="en-GB" sz="1800" b="1" dirty="0" smtClean="0"/>
              <a:t> Feb. – 01</a:t>
            </a:r>
            <a:r>
              <a:rPr lang="en-GB" sz="1800" b="1" baseline="30000" dirty="0" smtClean="0"/>
              <a:t>st</a:t>
            </a:r>
            <a:r>
              <a:rPr lang="en-GB" sz="1800" b="1" dirty="0" smtClean="0"/>
              <a:t> March, 2019</a:t>
            </a:r>
            <a:r>
              <a:rPr lang="it-IT" sz="1800" b="1" dirty="0" smtClean="0"/>
              <a:t/>
            </a:r>
            <a:br>
              <a:rPr lang="it-IT" sz="1800" b="1" dirty="0" smtClean="0"/>
            </a:br>
            <a:endParaRPr lang="en-US" altLang="zh-CN" sz="1800" b="1" dirty="0">
              <a:solidFill>
                <a:srgbClr val="FF0000"/>
              </a:solidFill>
            </a:endParaRPr>
          </a:p>
        </p:txBody>
      </p:sp>
      <p:sp>
        <p:nvSpPr>
          <p:cNvPr id="3077" name="TextBox 4"/>
          <p:cNvSpPr txBox="1">
            <a:spLocks noChangeArrowheads="1"/>
          </p:cNvSpPr>
          <p:nvPr/>
        </p:nvSpPr>
        <p:spPr bwMode="auto">
          <a:xfrm>
            <a:off x="7729201" y="323850"/>
            <a:ext cx="131638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en-US" altLang="zh-CN" sz="1800" dirty="0"/>
              <a:t>R4-1902167</a:t>
            </a:r>
            <a:endParaRPr lang="en-GB" altLang="zh-CN" sz="1800" b="1" dirty="0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392907"/>
            <a:ext cx="8229600" cy="673893"/>
          </a:xfrm>
        </p:spPr>
        <p:txBody>
          <a:bodyPr/>
          <a:lstStyle/>
          <a:p>
            <a:r>
              <a:rPr lang="en-GB" b="1" dirty="0" smtClean="0"/>
              <a:t>Background</a:t>
            </a:r>
            <a:endParaRPr lang="en-GB" b="1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33400" y="1066800"/>
            <a:ext cx="8229600" cy="4876800"/>
          </a:xfrm>
        </p:spPr>
        <p:txBody>
          <a:bodyPr/>
          <a:lstStyle/>
          <a:p>
            <a:pPr lvl="0" latinLnBrk="0"/>
            <a:r>
              <a:rPr lang="en-GB" altLang="zh-CN" dirty="0"/>
              <a:t>SRS antenna switching time of 15us has been agreed in Rel-15. </a:t>
            </a:r>
            <a:endParaRPr lang="en-GB" altLang="zh-CN" dirty="0" smtClean="0"/>
          </a:p>
          <a:p>
            <a:pPr lvl="0" latinLnBrk="0"/>
            <a:r>
              <a:rPr lang="en-GB" altLang="zh-CN" dirty="0" smtClean="0"/>
              <a:t>In </a:t>
            </a:r>
            <a:r>
              <a:rPr lang="en-GB" altLang="zh-CN" dirty="0"/>
              <a:t>the LS sent to RAN1, it stated clearly that the switching time for FR2 actually has not been discussed yet and RAN4 will further discuss the </a:t>
            </a:r>
            <a:r>
              <a:rPr lang="en-GB" altLang="zh-CN" dirty="0" smtClean="0"/>
              <a:t>value </a:t>
            </a:r>
            <a:r>
              <a:rPr lang="en-US" altLang="zh-CN" dirty="0" smtClean="0"/>
              <a:t>[1]</a:t>
            </a:r>
            <a:r>
              <a:rPr lang="en-GB" altLang="zh-CN" dirty="0" smtClean="0"/>
              <a:t>.</a:t>
            </a:r>
            <a:endParaRPr lang="en-US" altLang="zh-CN" dirty="0" smtClean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2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13049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7180" y="304800"/>
            <a:ext cx="8633460" cy="609600"/>
          </a:xfrm>
        </p:spPr>
        <p:txBody>
          <a:bodyPr/>
          <a:lstStyle/>
          <a:p>
            <a:r>
              <a:rPr lang="en-US" b="1" dirty="0" smtClean="0"/>
              <a:t>Way forward</a:t>
            </a:r>
            <a:endParaRPr lang="en-US" b="1" dirty="0"/>
          </a:p>
        </p:txBody>
      </p:sp>
      <p:sp>
        <p:nvSpPr>
          <p:cNvPr id="5" name="Inhaltsplatzhalter 2"/>
          <p:cNvSpPr>
            <a:spLocks noGrp="1"/>
          </p:cNvSpPr>
          <p:nvPr>
            <p:ph idx="1"/>
          </p:nvPr>
        </p:nvSpPr>
        <p:spPr>
          <a:xfrm>
            <a:off x="609600" y="1066800"/>
            <a:ext cx="8229600" cy="4899025"/>
          </a:xfrm>
        </p:spPr>
        <p:txBody>
          <a:bodyPr/>
          <a:lstStyle/>
          <a:p>
            <a:r>
              <a:rPr lang="en-GB" altLang="zh-CN" dirty="0"/>
              <a:t>SRS antenna switching </a:t>
            </a:r>
            <a:r>
              <a:rPr lang="en-GB" altLang="zh-CN" dirty="0" smtClean="0"/>
              <a:t>time </a:t>
            </a:r>
            <a:r>
              <a:rPr lang="en-GB" altLang="zh-CN" dirty="0" smtClean="0"/>
              <a:t>for FR2 applies </a:t>
            </a:r>
            <a:r>
              <a:rPr lang="en-GB" altLang="zh-CN" dirty="0" smtClean="0"/>
              <a:t>for switching cases both in the same panel and between two </a:t>
            </a:r>
            <a:r>
              <a:rPr lang="en-GB" altLang="zh-CN" dirty="0" smtClean="0"/>
              <a:t>panels</a:t>
            </a:r>
          </a:p>
          <a:p>
            <a:r>
              <a:rPr lang="en-US" altLang="zh-CN" dirty="0" smtClean="0"/>
              <a:t>SRS </a:t>
            </a:r>
            <a:r>
              <a:rPr lang="en-US" altLang="zh-CN" dirty="0"/>
              <a:t>antenna switching </a:t>
            </a:r>
            <a:r>
              <a:rPr lang="en-US" altLang="zh-CN" dirty="0" smtClean="0"/>
              <a:t>time for </a:t>
            </a:r>
            <a:r>
              <a:rPr lang="en-US" altLang="zh-CN" dirty="0"/>
              <a:t>FR2 includes SCS of both 60kHz and 120kHz</a:t>
            </a:r>
            <a:endParaRPr lang="zh-CN" altLang="zh-CN" dirty="0"/>
          </a:p>
          <a:p>
            <a:r>
              <a:rPr lang="en-US" altLang="zh-CN" dirty="0" smtClean="0"/>
              <a:t>Whether </a:t>
            </a:r>
            <a:r>
              <a:rPr lang="en-US" altLang="zh-CN" dirty="0" smtClean="0"/>
              <a:t>SRS antenna switching can be less than 8.93us will be further studied in next RAN4 meeting</a:t>
            </a:r>
            <a:r>
              <a:rPr lang="en-US" altLang="zh-CN" dirty="0" smtClean="0"/>
              <a:t>.</a:t>
            </a:r>
          </a:p>
          <a:p>
            <a:endParaRPr lang="zh-CN" altLang="zh-CN" dirty="0"/>
          </a:p>
          <a:p>
            <a:pPr marL="0" indent="0">
              <a:buNone/>
            </a:pPr>
            <a:r>
              <a:rPr lang="en-US" altLang="zh-CN" dirty="0"/>
              <a:t> 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3918700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7180" y="304800"/>
            <a:ext cx="8633460" cy="609600"/>
          </a:xfrm>
        </p:spPr>
        <p:txBody>
          <a:bodyPr/>
          <a:lstStyle/>
          <a:p>
            <a:r>
              <a:rPr lang="en-US" b="1" dirty="0" smtClean="0"/>
              <a:t>Reference</a:t>
            </a:r>
            <a:endParaRPr lang="en-US" b="1" dirty="0"/>
          </a:p>
        </p:txBody>
      </p:sp>
      <p:sp>
        <p:nvSpPr>
          <p:cNvPr id="5" name="Inhaltsplatzhalter 2"/>
          <p:cNvSpPr>
            <a:spLocks noGrp="1"/>
          </p:cNvSpPr>
          <p:nvPr>
            <p:ph idx="1"/>
          </p:nvPr>
        </p:nvSpPr>
        <p:spPr>
          <a:xfrm>
            <a:off x="381000" y="1447800"/>
            <a:ext cx="8229600" cy="4899025"/>
          </a:xfrm>
        </p:spPr>
        <p:txBody>
          <a:bodyPr/>
          <a:lstStyle/>
          <a:p>
            <a:pPr marL="0" indent="0" fontAlgn="ctr">
              <a:buNone/>
            </a:pPr>
            <a:r>
              <a:rPr lang="en-US" altLang="ko-KR" dirty="0" smtClean="0"/>
              <a:t>[</a:t>
            </a:r>
            <a:r>
              <a:rPr lang="en-US" altLang="ko-KR" dirty="0"/>
              <a:t>1</a:t>
            </a:r>
            <a:r>
              <a:rPr lang="en-US" altLang="ko-KR" dirty="0" smtClean="0"/>
              <a:t>] </a:t>
            </a:r>
            <a:r>
              <a:rPr lang="en-GB" altLang="zh-CN" dirty="0"/>
              <a:t>R4-1811533, Reply LS on adjacent TDM combinations of SRS for antenna switching and other UL physical channels, Huawei</a:t>
            </a:r>
            <a:endParaRPr lang="en-US" altLang="ko-KR" dirty="0" smtClean="0"/>
          </a:p>
        </p:txBody>
      </p:sp>
    </p:spTree>
    <p:extLst>
      <p:ext uri="{BB962C8B-B14F-4D97-AF65-F5344CB8AC3E}">
        <p14:creationId xmlns:p14="http://schemas.microsoft.com/office/powerpoint/2010/main" val="15969868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inks xmlns="66EEDB98-F073-460B-B9B0-9643F9FE785E">&lt;?xml version="1.0" encoding="UTF-8"?&gt;&lt;Result&gt;&lt;NewXML&gt;&lt;PWSLinkDataSet xmlns="http://schemas.microsoft.com/office/project/server/webservices/PWSLinkDataSet/" /&gt;&lt;/NewXML&gt;&lt;ProjectUID&gt;00000000-0000-0000-0000-000000000000&lt;/ProjectUID&gt;&lt;OldXML&gt;&lt;PWSLinkDataSet xmlns="http://schemas.microsoft.com/office/project/server/webservices/PWSLinkDataSet/" /&gt;&lt;/OldXML&gt;&lt;ItemType&gt;3&lt;/ItemType&gt;&lt;PSURL&gt;&lt;/PSURL&gt;&lt;/Result&gt;</Links>
    <Owner xmlns="66EEDB98-F073-460B-B9B0-9643F9FE785E">
      <UserInfo>
        <DisplayName/>
        <AccountId xsi:nil="true"/>
        <AccountType/>
      </UserInfo>
    </Owner>
    <Status xmlns="66EEDB98-F073-460B-B9B0-9643F9FE785E">Draft</Status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Project Site Document" ma:contentTypeID="0x0101008A98423170284BEEB635F43C3CF4E98B00C295C80E1AC1FA4D858807D5CFC8A6BB" ma:contentTypeVersion="0" ma:contentTypeDescription="" ma:contentTypeScope="" ma:versionID="ea74359ef5009f26136f19a32c6f8a68">
  <xsd:schema xmlns:xsd="http://www.w3.org/2001/XMLSchema" xmlns:xs="http://www.w3.org/2001/XMLSchema" xmlns:p="http://schemas.microsoft.com/office/2006/metadata/properties" xmlns:ns2="66EEDB98-F073-460B-B9B0-9643F9FE785E" xmlns:ns3="17c5c574-4f42-45b3-8a7f-77d8e859d074" targetNamespace="http://schemas.microsoft.com/office/2006/metadata/properties" ma:root="true" ma:fieldsID="1cc92f964277f20f2b794a28a7b69374" ns2:_="" ns3:_="">
    <xsd:import namespace="66EEDB98-F073-460B-B9B0-9643F9FE785E"/>
    <xsd:import namespace="17c5c574-4f42-45b3-8a7f-77d8e859d074"/>
    <xsd:element name="properties">
      <xsd:complexType>
        <xsd:sequence>
          <xsd:element name="documentManagement">
            <xsd:complexType>
              <xsd:all>
                <xsd:element ref="ns2:Owner" minOccurs="0"/>
                <xsd:element ref="ns2:Status" minOccurs="0"/>
                <xsd:element ref="ns2:Links" minOccurs="0"/>
                <xsd:element ref="ns3:_dlc_DocId" minOccurs="0"/>
                <xsd:element ref="ns3:_dlc_DocIdUrl" minOccurs="0"/>
                <xsd:element ref="ns3:_dlc_DocIdPersistI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6EEDB98-F073-460B-B9B0-9643F9FE785E" elementFormDefault="qualified">
    <xsd:import namespace="http://schemas.microsoft.com/office/2006/documentManagement/types"/>
    <xsd:import namespace="http://schemas.microsoft.com/office/infopath/2007/PartnerControls"/>
    <xsd:element name="Owner" ma:index="8" nillable="true" ma:displayName="Owner" ma:list="UserInfo" ma:internalName="Owner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tatus" ma:index="9" nillable="true" ma:displayName="Status" ma:default="Draft" ma:internalName="Status">
      <xsd:simpleType>
        <xsd:restriction base="dms:Choice">
          <xsd:enumeration value="Draft"/>
          <xsd:enumeration value="Ready For Review"/>
          <xsd:enumeration value="Final"/>
        </xsd:restriction>
      </xsd:simpleType>
    </xsd:element>
    <xsd:element name="Links" ma:index="10" nillable="true" ma:displayName="Links" ma:internalName="Links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7c5c574-4f42-45b3-8a7f-77d8e859d074" elementFormDefault="qualified">
    <xsd:import namespace="http://schemas.microsoft.com/office/2006/documentManagement/types"/>
    <xsd:import namespace="http://schemas.microsoft.com/office/infopath/2007/PartnerControls"/>
    <xsd:element name="_dlc_DocId" ma:index="11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12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3" nillable="true" ma:displayName="Persist ID" ma:description="Keep ID on add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LongProperties xmlns="http://schemas.microsoft.com/office/2006/metadata/longProperties">
  <LongProp xmlns="" name="Links"><![CDATA[<?xml version="1.0" encoding="UTF-8"?><Result><NewXML><PWSLinkDataSet xmlns="http://schemas.microsoft.com/office/project/server/webservices/PWSLinkDataSet/" /></NewXML><ProjectUID>00000000-0000-0000-0000-000000000000</ProjectUID><OldXML><PWSLinkDataSet xmlns="http://schemas.microsoft.com/office/project/server/webservices/PWSLinkDataSet/" /></OldXML><ItemType>3</ItemType><PSURL></PSURL></Result>]]></LongProp>
</LongProperties>
</file>

<file path=customXml/itemProps1.xml><?xml version="1.0" encoding="utf-8"?>
<ds:datastoreItem xmlns:ds="http://schemas.openxmlformats.org/officeDocument/2006/customXml" ds:itemID="{200F65EB-5730-43A8-9AFA-15BFC5DC8F7F}">
  <ds:schemaRefs>
    <ds:schemaRef ds:uri="http://schemas.microsoft.com/office/infopath/2007/PartnerControls"/>
    <ds:schemaRef ds:uri="http://schemas.microsoft.com/office/2006/documentManagement/types"/>
    <ds:schemaRef ds:uri="http://purl.org/dc/elements/1.1/"/>
    <ds:schemaRef ds:uri="http://schemas.openxmlformats.org/package/2006/metadata/core-properties"/>
    <ds:schemaRef ds:uri="http://purl.org/dc/terms/"/>
    <ds:schemaRef ds:uri="http://purl.org/dc/dcmitype/"/>
    <ds:schemaRef ds:uri="66EEDB98-F073-460B-B9B0-9643F9FE785E"/>
    <ds:schemaRef ds:uri="http://schemas.microsoft.com/office/2006/metadata/properties"/>
    <ds:schemaRef ds:uri="17c5c574-4f42-45b3-8a7f-77d8e859d074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340FFF4D-EC63-4F79-8286-8DF790742A8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6EEDB98-F073-460B-B9B0-9643F9FE785E"/>
    <ds:schemaRef ds:uri="17c5c574-4f42-45b3-8a7f-77d8e859d07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537067DF-937D-49A5-8644-955C54DF1C27}">
  <ds:schemaRefs>
    <ds:schemaRef ds:uri="http://schemas.microsoft.com/office/2006/metadata/longProperties"/>
    <ds:schemaRef ds:uri="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10855</TotalTime>
  <Words>152</Words>
  <Application>Microsoft Office PowerPoint</Application>
  <PresentationFormat>全屏显示(4:3)</PresentationFormat>
  <Paragraphs>17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9" baseType="lpstr">
      <vt:lpstr>Malgun Gothic</vt:lpstr>
      <vt:lpstr>宋体</vt:lpstr>
      <vt:lpstr>Arial</vt:lpstr>
      <vt:lpstr>Calibri</vt:lpstr>
      <vt:lpstr>Office Theme</vt:lpstr>
      <vt:lpstr>WF on SRS antenna switching for FR2</vt:lpstr>
      <vt:lpstr>Background</vt:lpstr>
      <vt:lpstr>Way forward</vt:lpstr>
      <vt:lpstr>Reference</vt:lpstr>
    </vt:vector>
  </TitlesOfParts>
  <Company>Qualcomm Incorporated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2Rx vehicle NR UE</dc:title>
  <dc:creator>LG Electronics</dc:creator>
  <cp:keywords>2Rx vehicle</cp:keywords>
  <cp:lastModifiedBy>Leo</cp:lastModifiedBy>
  <cp:revision>1087</cp:revision>
  <dcterms:created xsi:type="dcterms:W3CDTF">2013-05-13T16:02:00Z</dcterms:created>
  <dcterms:modified xsi:type="dcterms:W3CDTF">2019-02-27T18:28:06Z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0x0101008A98423170284BEEB635F43C3CF4E98B00C295C80E1AC1FA4D858807D5CFC8A6BB</vt:lpwstr>
  </property>
  <property fmtid="{D5CDD505-2E9C-101B-9397-08002B2CF9AE}" pid="3" name="_dlc_DocIdItemGuid">
    <vt:lpwstr>2a01973d-3b8b-4e03-ad6e-a4ed4baa7131</vt:lpwstr>
  </property>
  <property fmtid="{D5CDD505-2E9C-101B-9397-08002B2CF9AE}" pid="4" name="_dlc_DocId">
    <vt:lpwstr>H4P5ACNAWDMP-2-1995</vt:lpwstr>
  </property>
  <property fmtid="{D5CDD505-2E9C-101B-9397-08002B2CF9AE}" pid="5" name="_dlc_DocIdUrl">
    <vt:lpwstr>http://projects/sites/LTED/_layouts/DocIdRedir.aspx?ID=H4P5ACNAWDMP-2-1995, H4P5ACNAWDMP-2-1995</vt:lpwstr>
  </property>
  <property fmtid="{D5CDD505-2E9C-101B-9397-08002B2CF9AE}" pid="6" name="TitusGUID">
    <vt:lpwstr>648246c3-0213-4edc-a844-f0c7749f2e87</vt:lpwstr>
  </property>
  <property fmtid="{D5CDD505-2E9C-101B-9397-08002B2CF9AE}" pid="7" name="CTP_TimeStamp">
    <vt:lpwstr>2018-01-24 17:32:04Z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_NewReviewCycle">
    <vt:lpwstr/>
  </property>
  <property fmtid="{D5CDD505-2E9C-101B-9397-08002B2CF9AE}" pid="12" name="_2015_ms_pID_725343">
    <vt:lpwstr>(3)JUXzycrYgme9xPmyUiQ88zekxDv+XUwYZCtpGTee0v1HJ43gUGate7S4RZvj/P8kk9X/MI9L
rmPW2Hvkq8lTHaxvQuChFDFw0DWthaSrbEdeKF+IfM1ihtAO/gVpiuZQb7FxM1IAIhmgL+fc
hUeLJmBxsP11iA/3O7Ee8weqJD9T+5K8MXTxinTwyqC+ZF64yZRA6eq9woWTzitpStseI6PI
nLPsT8JiTFFaiiFImP</vt:lpwstr>
  </property>
  <property fmtid="{D5CDD505-2E9C-101B-9397-08002B2CF9AE}" pid="13" name="_2015_ms_pID_7253431">
    <vt:lpwstr>uY+ClTAUtz2SYj/SB/FvbvAFqhLYKeFzQEwApW43chAVsYy2YvvMdu
8XsBb5t5F5+p9uHAgIUAjPMGq/cf5SahAAAEsdWQB/LOMicFASoemsgLxEDdWqnfSiat13zi
bTSCTzMeQJOZ6zS5MF5LSdRu6cJOF72VuIoBdZuybZ0Ig0oswQCVRroGzfjCD94gB38Ss3yS
QjjgUhruKGzmeKJ3mjgixnaQs+KVpqONFqUV</vt:lpwstr>
  </property>
  <property fmtid="{D5CDD505-2E9C-101B-9397-08002B2CF9AE}" pid="14" name="_2015_ms_pID_7253432">
    <vt:lpwstr>hNI9LT9EFDY/+ClfV+LksGs=</vt:lpwstr>
  </property>
  <property fmtid="{D5CDD505-2E9C-101B-9397-08002B2CF9AE}" pid="15" name="CTPClassification">
    <vt:lpwstr>CTP_NT</vt:lpwstr>
  </property>
  <property fmtid="{D5CDD505-2E9C-101B-9397-08002B2CF9AE}" pid="16" name="_readonly">
    <vt:lpwstr/>
  </property>
  <property fmtid="{D5CDD505-2E9C-101B-9397-08002B2CF9AE}" pid="17" name="_change">
    <vt:lpwstr/>
  </property>
  <property fmtid="{D5CDD505-2E9C-101B-9397-08002B2CF9AE}" pid="18" name="_full-control">
    <vt:lpwstr/>
  </property>
  <property fmtid="{D5CDD505-2E9C-101B-9397-08002B2CF9AE}" pid="19" name="sflag">
    <vt:lpwstr>1551005175</vt:lpwstr>
  </property>
</Properties>
</file>