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863" y="2103646"/>
            <a:ext cx="11348274" cy="1325354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 Timing Adjustment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Ericsson, </a:t>
            </a:r>
            <a:r>
              <a:rPr lang="en-US" sz="4000" dirty="0" err="1"/>
              <a:t>Mediatek</a:t>
            </a:r>
            <a:r>
              <a:rPr lang="en-US" sz="4000" dirty="0"/>
              <a:t>, Qualcomm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Athens, Greece, February 25-March 01, 2019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6.12.6.1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R4-1902047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989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855677"/>
            <a:ext cx="12192001" cy="5754848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Receive beam change:</a:t>
            </a:r>
          </a:p>
          <a:p>
            <a:pPr lvl="1"/>
            <a:r>
              <a:rPr lang="en-US" sz="1600" b="1" dirty="0"/>
              <a:t>The UE may adjust its receive beam autonomously or in response to change in the active TCI state:</a:t>
            </a:r>
          </a:p>
          <a:p>
            <a:pPr lvl="0"/>
            <a:r>
              <a:rPr lang="en-US" sz="2000" b="1" dirty="0"/>
              <a:t>Active TCI state change:</a:t>
            </a:r>
          </a:p>
          <a:p>
            <a:pPr lvl="1"/>
            <a:r>
              <a:rPr lang="en-US" sz="1600" b="1" dirty="0"/>
              <a:t>The active TCI state can be changed by </a:t>
            </a:r>
            <a:r>
              <a:rPr lang="en-US" sz="1600" b="1" dirty="0" err="1"/>
              <a:t>gNB</a:t>
            </a:r>
            <a:r>
              <a:rPr lang="en-US" sz="1600" b="1" dirty="0"/>
              <a:t> via DCI or via MAC command:</a:t>
            </a:r>
          </a:p>
          <a:p>
            <a:pPr lvl="2"/>
            <a:r>
              <a:rPr lang="en-US" sz="1400" b="1" dirty="0"/>
              <a:t>active TCI state for PDSCH via DCI  (section 5.1.5, TS 38.214) and</a:t>
            </a:r>
          </a:p>
          <a:p>
            <a:pPr lvl="2"/>
            <a:r>
              <a:rPr lang="en-US" sz="1400" b="1" dirty="0"/>
              <a:t>active TCI state for PDCCH via MAC (section 10.1, TS 38.213) .</a:t>
            </a:r>
          </a:p>
          <a:p>
            <a:pPr lvl="1"/>
            <a:r>
              <a:rPr lang="en-US" sz="1600" b="1" dirty="0"/>
              <a:t>Each TCI state is associated with SSB i.e. QCL with SSB.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80225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Way Forward on Beam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02260"/>
            <a:ext cx="12192000" cy="605574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Specify rules for UE transmit timing adjustment when UE switches its RX beam autonomously or in response to the active TCI state change in </a:t>
            </a:r>
            <a:r>
              <a:rPr lang="en-GB" dirty="0" err="1"/>
              <a:t>gNodeB</a:t>
            </a:r>
            <a:r>
              <a:rPr lang="en-GB" dirty="0"/>
              <a:t>.</a:t>
            </a:r>
          </a:p>
          <a:p>
            <a:r>
              <a:rPr lang="fi-FI" dirty="0"/>
              <a:t>Discussion:</a:t>
            </a:r>
            <a:endParaRPr lang="en-GB" dirty="0"/>
          </a:p>
          <a:p>
            <a:pPr lvl="1"/>
            <a:r>
              <a:rPr lang="en-GB" dirty="0"/>
              <a:t>Upon RX beam switch or active TCI state change the UE shall adjust its transmit timing as follows:</a:t>
            </a:r>
          </a:p>
          <a:p>
            <a:pPr lvl="2"/>
            <a:r>
              <a:rPr lang="en-GB" dirty="0"/>
              <a:t>Option 1: timing adjustment in one shot if the magnitude of the change in the downlink timing (</a:t>
            </a:r>
            <a:r>
              <a:rPr lang="en-GB" dirty="0">
                <a:sym typeface="Symbol" panose="05050102010706020507" pitchFamily="18" charset="2"/>
              </a:rPr>
              <a:t>T</a:t>
            </a:r>
            <a:r>
              <a:rPr lang="en-GB" dirty="0"/>
              <a:t>) at the UE between the old and new beam is greater than </a:t>
            </a:r>
            <a:r>
              <a:rPr lang="en-GB" dirty="0" err="1"/>
              <a:t>Te</a:t>
            </a:r>
            <a:r>
              <a:rPr lang="en-GB" dirty="0"/>
              <a:t> i.e. gradual timing adjustment shall NOT be applied.</a:t>
            </a:r>
          </a:p>
          <a:p>
            <a:pPr lvl="2"/>
            <a:r>
              <a:rPr lang="en-GB" dirty="0"/>
              <a:t>Option 2: gradual timing adjustment if</a:t>
            </a:r>
            <a:r>
              <a:rPr lang="en-GB" dirty="0">
                <a:sym typeface="Symbol" panose="05050102010706020507" pitchFamily="18" charset="2"/>
              </a:rPr>
              <a:t> T is less than or equal to threshold (H) but greater than </a:t>
            </a:r>
            <a:r>
              <a:rPr lang="en-GB" dirty="0" err="1">
                <a:sym typeface="Symbol" panose="05050102010706020507" pitchFamily="18" charset="2"/>
              </a:rPr>
              <a:t>Te</a:t>
            </a:r>
            <a:r>
              <a:rPr lang="en-GB" dirty="0">
                <a:sym typeface="Symbol" panose="05050102010706020507" pitchFamily="18" charset="2"/>
              </a:rPr>
              <a:t>; otherwise one shot timing adjustment (i.e. if  T&gt; H).</a:t>
            </a:r>
          </a:p>
          <a:p>
            <a:pPr lvl="2"/>
            <a:r>
              <a:rPr lang="en-GB" dirty="0">
                <a:sym typeface="Symbol" panose="05050102010706020507" pitchFamily="18" charset="2"/>
              </a:rPr>
              <a:t>Requirement will be based on one of the above two options:</a:t>
            </a:r>
          </a:p>
          <a:p>
            <a:pPr lvl="3"/>
            <a:r>
              <a:rPr lang="en-GB" dirty="0">
                <a:sym typeface="Symbol" panose="05050102010706020507" pitchFamily="18" charset="2"/>
              </a:rPr>
              <a:t>RAN4 decision will be based on BS and UE impact, complexity and implementation.  </a:t>
            </a:r>
            <a:endParaRPr lang="en-GB" dirty="0"/>
          </a:p>
          <a:p>
            <a:pPr lvl="1"/>
            <a:r>
              <a:rPr lang="fi-FI" dirty="0" err="1"/>
              <a:t>Other</a:t>
            </a:r>
            <a:r>
              <a:rPr lang="fi-FI" dirty="0"/>
              <a:t> </a:t>
            </a:r>
            <a:r>
              <a:rPr lang="fi-FI" dirty="0" err="1"/>
              <a:t>solutions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precluded</a:t>
            </a:r>
            <a:r>
              <a:rPr lang="fi-FI" dirty="0"/>
              <a:t>.</a:t>
            </a:r>
            <a:endParaRPr lang="en-GB" dirty="0"/>
          </a:p>
          <a:p>
            <a:pPr lvl="1"/>
            <a:r>
              <a:rPr lang="en-GB" dirty="0"/>
              <a:t>It is FFS whether the beam switch will cause any interruption. </a:t>
            </a:r>
          </a:p>
          <a:p>
            <a:pPr lvl="1"/>
            <a:r>
              <a:rPr lang="en-US" dirty="0"/>
              <a:t>FFS whether one shot timing adjustment is in the same or opposite direction of DL timing change.</a:t>
            </a:r>
            <a:endParaRPr lang="en-GB" dirty="0"/>
          </a:p>
          <a:p>
            <a:r>
              <a:rPr lang="en-GB" dirty="0"/>
              <a:t>Conditions/scenarios:</a:t>
            </a:r>
          </a:p>
          <a:p>
            <a:pPr lvl="1"/>
            <a:r>
              <a:rPr lang="en-GB" dirty="0"/>
              <a:t>The above requirements are specified under the following assumptions:</a:t>
            </a:r>
          </a:p>
          <a:p>
            <a:pPr lvl="2"/>
            <a:r>
              <a:rPr lang="en-GB" dirty="0"/>
              <a:t>The UL channel on which transmit timing is being adjusted is </a:t>
            </a:r>
            <a:r>
              <a:rPr lang="en-GB" dirty="0" err="1"/>
              <a:t>QCL’d</a:t>
            </a:r>
            <a:r>
              <a:rPr lang="en-GB" dirty="0"/>
              <a:t> to the same RS on which the DL channel timing is being tracked and</a:t>
            </a:r>
          </a:p>
          <a:p>
            <a:pPr lvl="2"/>
            <a:r>
              <a:rPr lang="en-GB" dirty="0"/>
              <a:t>The old and target beam’s SSB Es/</a:t>
            </a:r>
            <a:r>
              <a:rPr lang="en-GB" dirty="0" err="1"/>
              <a:t>Iot</a:t>
            </a:r>
            <a:r>
              <a:rPr lang="en-GB" dirty="0"/>
              <a:t> is FFS.</a:t>
            </a:r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Symbol</vt:lpstr>
      <vt:lpstr>Times New Roman</vt:lpstr>
      <vt:lpstr>Office Theme</vt:lpstr>
      <vt:lpstr>Way Forward on UE Timing Adjustment</vt:lpstr>
      <vt:lpstr>Background</vt:lpstr>
      <vt:lpstr>Way Forward on Beam Switch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2019-03-01T09:36:17Z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</Properties>
</file>