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WF on FR2 EIS </a:t>
            </a:r>
            <a:br>
              <a:rPr lang="en-US" b="1" dirty="0"/>
            </a:br>
            <a:r>
              <a:rPr lang="en-US" b="1" dirty="0"/>
              <a:t>spherical coverage requirement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Verizon, AT&amp;T, CMCC, NTT DOCOMO, </a:t>
            </a:r>
            <a:br>
              <a:rPr lang="en-US" dirty="0"/>
            </a:br>
            <a:r>
              <a:rPr lang="en-US" dirty="0"/>
              <a:t>Vodafone, Telecom Italia, Orange, Dish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	R4-1811809</a:t>
            </a:r>
            <a:endParaRPr lang="en-US" dirty="0"/>
          </a:p>
          <a:p>
            <a:r>
              <a:rPr lang="en-GB" b="1" dirty="0"/>
              <a:t>Gothenburg, Sweden, 20th – 24th Aug,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following contributions were discussed in RAN4 #88</a:t>
            </a:r>
          </a:p>
          <a:p>
            <a:pPr lvl="1"/>
            <a:r>
              <a:rPr lang="en-US" dirty="0"/>
              <a:t>R4-1810065, On EIS Spherical Coverage for FR2 </a:t>
            </a:r>
            <a:r>
              <a:rPr lang="en-US" dirty="0" err="1"/>
              <a:t>Ues</a:t>
            </a:r>
            <a:r>
              <a:rPr lang="en-US" dirty="0"/>
              <a:t>, Apple Inc.</a:t>
            </a:r>
          </a:p>
          <a:p>
            <a:pPr lvl="1"/>
            <a:r>
              <a:rPr lang="en-US" dirty="0"/>
              <a:t>R4-1810066, Draft CR to TS 38.101-2: Introducing EIS spherical coverage requirements for PC3, Apple Inc.</a:t>
            </a:r>
          </a:p>
          <a:p>
            <a:pPr lvl="1"/>
            <a:r>
              <a:rPr lang="en-US" dirty="0"/>
              <a:t>R4-1811023, On FR2 Spherical Coverage EIS Requirement, Qualcomm Incorporated</a:t>
            </a:r>
          </a:p>
          <a:p>
            <a:pPr lvl="1"/>
            <a:r>
              <a:rPr lang="en-US" dirty="0"/>
              <a:t>R4-1811024, Draft CR to 38.101-2: FR2 EIS Spherical Coverage Requirement Qualcomm Incorporated</a:t>
            </a:r>
          </a:p>
          <a:p>
            <a:pPr lvl="1"/>
            <a:r>
              <a:rPr lang="en-US" dirty="0"/>
              <a:t>R4-1810427, Relationship for the beam correspondence and spherical EIS requirements at FR2, LG Electronics France</a:t>
            </a:r>
          </a:p>
          <a:p>
            <a:r>
              <a:rPr lang="en-US" dirty="0"/>
              <a:t>In ad hoc meeting on spherical coverage (R4-1811522) for EIS the following proposal was agreed: </a:t>
            </a:r>
          </a:p>
          <a:p>
            <a:pPr lvl="1"/>
            <a:r>
              <a:rPr lang="en-US" dirty="0"/>
              <a:t>Proposal 1 from </a:t>
            </a:r>
            <a:r>
              <a:rPr lang="en-GB" dirty="0"/>
              <a:t>R4-1811023</a:t>
            </a:r>
            <a:r>
              <a:rPr lang="en-GB" b="1" dirty="0"/>
              <a:t>: </a:t>
            </a:r>
            <a:r>
              <a:rPr lang="en-US" dirty="0"/>
              <a:t>EIS requirements for each power class shall be specified at the same statistically specified direction as EIRP, in addition to peak direction.</a:t>
            </a:r>
            <a:endParaRPr lang="it-IT" dirty="0"/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BB8A1-287D-4C7E-894D-BA491150B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4C946-B7BD-4920-B5E0-1D7B5CEA3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single band, the spherical coverage requirement</a:t>
            </a:r>
            <a:r>
              <a:rPr lang="en-US" strike="sngStrike" dirty="0"/>
              <a:t>s</a:t>
            </a:r>
            <a:r>
              <a:rPr lang="en-US" dirty="0"/>
              <a:t> for EIS is defined based on the spherical coverage requirement for EIRP</a:t>
            </a:r>
          </a:p>
          <a:p>
            <a:pPr lvl="1"/>
            <a:r>
              <a:rPr lang="en-US" dirty="0"/>
              <a:t>The %-</a:t>
            </a:r>
            <a:r>
              <a:rPr lang="en-US" dirty="0" err="1"/>
              <a:t>ile</a:t>
            </a:r>
            <a:r>
              <a:rPr lang="en-US" dirty="0"/>
              <a:t> for which spherical EIS is defined will be the same as that for EIRP for each power class</a:t>
            </a:r>
          </a:p>
          <a:p>
            <a:pPr lvl="2"/>
            <a:r>
              <a:rPr lang="en-US" dirty="0"/>
              <a:t>E.g., 50%-</a:t>
            </a:r>
            <a:r>
              <a:rPr lang="en-US" dirty="0" err="1"/>
              <a:t>ile</a:t>
            </a:r>
            <a:r>
              <a:rPr lang="en-US" dirty="0"/>
              <a:t> will be defined for PC3</a:t>
            </a:r>
          </a:p>
          <a:p>
            <a:pPr lvl="1"/>
            <a:r>
              <a:rPr lang="en-US" dirty="0"/>
              <a:t>The difference between peak EIS and spherical coverage EIS will be the same as the one specified for EIRP</a:t>
            </a:r>
          </a:p>
          <a:p>
            <a:pPr lvl="2"/>
            <a:r>
              <a:rPr lang="en-US" dirty="0"/>
              <a:t>E.g., for n257, the 50%-</a:t>
            </a:r>
            <a:r>
              <a:rPr lang="en-US" dirty="0" err="1"/>
              <a:t>ile</a:t>
            </a:r>
            <a:r>
              <a:rPr lang="en-US" dirty="0"/>
              <a:t> EIS will be 10.9dB higher than peak EIS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51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247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FR2 EIS  spherical coverage requirement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Marco Papaleo</cp:lastModifiedBy>
  <cp:revision>25</cp:revision>
  <dcterms:created xsi:type="dcterms:W3CDTF">2018-08-20T15:45:06Z</dcterms:created>
  <dcterms:modified xsi:type="dcterms:W3CDTF">2018-08-24T12:08:15Z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