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0"/>
    <p:restoredTop sz="94633"/>
  </p:normalViewPr>
  <p:slideViewPr>
    <p:cSldViewPr snapToGrid="0" snapToObjects="1">
      <p:cViewPr>
        <p:scale>
          <a:sx n="95" d="100"/>
          <a:sy n="95" d="100"/>
        </p:scale>
        <p:origin x="712" y="-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00863-40D6-B74A-846E-91C900195F5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F7679-9BEF-0547-8728-E609FD533D7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166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6464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598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9581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4414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624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7326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1160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34943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3949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7260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9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4564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4888" y="1062052"/>
            <a:ext cx="10442712" cy="2923794"/>
          </a:xfrm>
        </p:spPr>
        <p:txBody>
          <a:bodyPr>
            <a:normAutofit/>
          </a:bodyPr>
          <a:lstStyle/>
          <a:p>
            <a:r>
              <a:rPr kumimoji="1" lang="en-US" altLang="zh-CN" sz="4000" dirty="0" smtClean="0"/>
              <a:t>Way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forward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on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possible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solutions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of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/>
            </a:r>
            <a:br>
              <a:rPr kumimoji="1" lang="en-US" altLang="zh-CN" sz="4000" dirty="0" smtClean="0"/>
            </a:br>
            <a:r>
              <a:rPr kumimoji="1" lang="en-US" altLang="zh-CN" sz="4000" dirty="0" smtClean="0"/>
              <a:t>SS-SINR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measurement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underestimation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issue</a:t>
            </a:r>
            <a:endParaRPr kumimoji="1"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45096" y="4648960"/>
            <a:ext cx="9144000" cy="1655762"/>
          </a:xfrm>
        </p:spPr>
        <p:txBody>
          <a:bodyPr/>
          <a:lstStyle/>
          <a:p>
            <a:r>
              <a:rPr kumimoji="1" lang="en-US" altLang="zh-CN" sz="3200" dirty="0" smtClean="0"/>
              <a:t>CMCC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6592" y="447951"/>
            <a:ext cx="10721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3GPP TSG-RAN WG4 Meeting RAN4#88      </a:t>
            </a:r>
            <a:r>
              <a:rPr lang="en-US" altLang="zh-CN" sz="2000" b="1" dirty="0" smtClean="0"/>
              <a:t>				</a:t>
            </a:r>
            <a:r>
              <a:rPr lang="zh-CN" altLang="en-US" sz="2000" b="1" dirty="0" smtClean="0"/>
              <a:t>         </a:t>
            </a:r>
            <a:r>
              <a:rPr lang="en-US" altLang="zh-CN" sz="2000" b="1" dirty="0" smtClean="0"/>
              <a:t>R4-1811738</a:t>
            </a:r>
            <a:endParaRPr lang="zh-CN" altLang="zh-CN" sz="2000" dirty="0"/>
          </a:p>
          <a:p>
            <a:r>
              <a:rPr lang="en-US" altLang="zh-CN" sz="2000" b="1" dirty="0" err="1" smtClean="0"/>
              <a:t>Gotherburg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,Sweden, 20 -24 Aug, 2018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17003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zh-CN" dirty="0" smtClean="0"/>
              <a:t>Problem:</a:t>
            </a:r>
          </a:p>
          <a:p>
            <a:pPr lvl="1"/>
            <a:r>
              <a:rPr kumimoji="1" lang="en-US" altLang="zh-CN" dirty="0" smtClean="0"/>
              <a:t>SS-SINR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introduced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purpose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allow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network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better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predict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achievable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user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throughput.</a:t>
            </a:r>
            <a:r>
              <a:rPr kumimoji="1" lang="zh-CN" altLang="en-US" dirty="0" smtClean="0"/>
              <a:t> </a:t>
            </a:r>
            <a:endParaRPr kumimoji="1" lang="en-US" altLang="zh-CN" dirty="0" smtClean="0"/>
          </a:p>
          <a:p>
            <a:pPr lvl="1"/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colliding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SSBs,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SS-SINR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cannot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reflect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cell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load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underestimated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interferer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load.</a:t>
            </a:r>
          </a:p>
          <a:p>
            <a:r>
              <a:rPr kumimoji="1" lang="en-US" altLang="zh-CN" dirty="0" smtClean="0"/>
              <a:t>Deployment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scenario:</a:t>
            </a:r>
          </a:p>
          <a:p>
            <a:pPr lvl="1"/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frequency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layer,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SSBs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transmitted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same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frequency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location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order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avoid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gap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needed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measurement.</a:t>
            </a:r>
            <a:r>
              <a:rPr kumimoji="1" lang="zh-CN" altLang="en-US" dirty="0" smtClean="0"/>
              <a:t> </a:t>
            </a:r>
            <a:endParaRPr kumimoji="1" lang="en-US" altLang="zh-CN" dirty="0" smtClean="0"/>
          </a:p>
          <a:p>
            <a:r>
              <a:rPr kumimoji="1" lang="en-US" altLang="zh-CN" dirty="0" smtClean="0"/>
              <a:t>Configuration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restriction:</a:t>
            </a:r>
          </a:p>
          <a:p>
            <a:pPr lvl="1"/>
            <a:r>
              <a:rPr lang="en-US" altLang="zh-CN" dirty="0" smtClean="0"/>
              <a:t>For</a:t>
            </a:r>
            <a:r>
              <a:rPr lang="zh-CN" altLang="en-US" dirty="0" smtClean="0"/>
              <a:t> </a:t>
            </a:r>
            <a:r>
              <a:rPr lang="en-US" altLang="zh-CN" dirty="0" smtClean="0"/>
              <a:t>intra-frequency </a:t>
            </a:r>
            <a:r>
              <a:rPr lang="en-US" altLang="zh-CN" dirty="0"/>
              <a:t>measurement, up to two SMTC periodicities can be configured with </a:t>
            </a:r>
            <a:r>
              <a:rPr lang="en-US" altLang="zh-CN" dirty="0" smtClean="0"/>
              <a:t>only single </a:t>
            </a:r>
            <a:r>
              <a:rPr lang="en-US" altLang="zh-CN" dirty="0"/>
              <a:t>SMTC offset and duration.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For</a:t>
            </a:r>
            <a:r>
              <a:rPr lang="zh-CN" altLang="en-US" dirty="0" smtClean="0"/>
              <a:t> </a:t>
            </a:r>
            <a:r>
              <a:rPr lang="en-US" altLang="zh-CN" dirty="0" smtClean="0"/>
              <a:t>inter-frequency</a:t>
            </a:r>
            <a:r>
              <a:rPr lang="zh-CN" altLang="en-US" dirty="0" smtClean="0"/>
              <a:t> </a:t>
            </a:r>
            <a:r>
              <a:rPr lang="en-US" altLang="zh-CN" dirty="0" smtClean="0"/>
              <a:t>measurement,</a:t>
            </a:r>
            <a:r>
              <a:rPr lang="zh-CN" altLang="en-US" dirty="0" smtClean="0"/>
              <a:t> </a:t>
            </a:r>
            <a:r>
              <a:rPr lang="en-US" altLang="zh-CN" dirty="0" smtClean="0"/>
              <a:t>only</a:t>
            </a:r>
            <a:r>
              <a:rPr lang="zh-CN" altLang="en-US" dirty="0" smtClean="0"/>
              <a:t> </a:t>
            </a:r>
            <a:r>
              <a:rPr lang="en-US" altLang="zh-CN" dirty="0" smtClean="0"/>
              <a:t>on</a:t>
            </a:r>
            <a:r>
              <a:rPr lang="zh-CN" altLang="en-US" dirty="0" smtClean="0"/>
              <a:t> </a:t>
            </a:r>
            <a:r>
              <a:rPr lang="en-US" altLang="zh-CN" dirty="0" smtClean="0"/>
              <a:t>SMTC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configuration</a:t>
            </a:r>
            <a:r>
              <a:rPr lang="zh-CN" altLang="en-US" dirty="0" smtClean="0"/>
              <a:t> </a:t>
            </a:r>
            <a:r>
              <a:rPr lang="en-US" altLang="zh-CN" dirty="0" smtClean="0"/>
              <a:t>can</a:t>
            </a:r>
            <a:r>
              <a:rPr lang="zh-CN" altLang="en-US" dirty="0" smtClean="0"/>
              <a:t> </a:t>
            </a:r>
            <a:r>
              <a:rPr lang="en-US" altLang="zh-CN" dirty="0" smtClean="0"/>
              <a:t>be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configured</a:t>
            </a:r>
            <a:endParaRPr lang="zh-CN" altLang="zh-CN" dirty="0"/>
          </a:p>
          <a:p>
            <a:pPr lvl="1"/>
            <a:endParaRPr kumimoji="1" lang="en-US" altLang="zh-CN" dirty="0" smtClean="0"/>
          </a:p>
          <a:p>
            <a:pPr lvl="1"/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596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Way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 smtClean="0"/>
              <a:t>RAN4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discuss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solutions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solve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SS-SINR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underestimation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issue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FR1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REL-15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TEI.</a:t>
            </a:r>
          </a:p>
          <a:p>
            <a:endParaRPr kumimoji="1" lang="en-US" altLang="zh-CN" dirty="0" smtClean="0"/>
          </a:p>
          <a:p>
            <a:r>
              <a:rPr kumimoji="1" lang="en-US" altLang="zh-CN" dirty="0" smtClean="0"/>
              <a:t>Companies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encouraged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provide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analysis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alternatives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Annex</a:t>
            </a:r>
            <a:endParaRPr kumimoji="1" lang="en-US" altLang="zh-CN" dirty="0" smtClean="0"/>
          </a:p>
          <a:p>
            <a:pPr lvl="1"/>
            <a:r>
              <a:rPr kumimoji="1" lang="en-US" altLang="zh-CN" dirty="0" smtClean="0"/>
              <a:t>Other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alternatives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not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precluded.</a:t>
            </a:r>
            <a:endParaRPr kumimoji="1"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3242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 smtClean="0"/>
              <a:t>Annex: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Possible</a:t>
            </a:r>
            <a:r>
              <a:rPr kumimoji="1" lang="zh-CN" altLang="en-US" dirty="0"/>
              <a:t> </a:t>
            </a:r>
            <a:r>
              <a:rPr kumimoji="1" lang="en-US" altLang="zh-CN" dirty="0"/>
              <a:t>solutions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solve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SS-SINR</a:t>
            </a:r>
            <a:r>
              <a:rPr kumimoji="1" lang="zh-CN" altLang="en-US" dirty="0"/>
              <a:t> </a:t>
            </a:r>
            <a:r>
              <a:rPr kumimoji="1" lang="en-US" altLang="zh-CN" dirty="0"/>
              <a:t>underestimation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issue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52129"/>
            <a:ext cx="10515600" cy="480657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000" dirty="0" smtClean="0"/>
              <a:t>Alternative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1: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For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each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frequency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layer,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different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cells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transmit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SSBs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with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same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periodicity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but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different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offsets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in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time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domain.</a:t>
            </a:r>
            <a:endParaRPr kumimoji="1" lang="en-US" altLang="zh-CN" sz="2000" dirty="0"/>
          </a:p>
          <a:p>
            <a:pPr lvl="1">
              <a:lnSpc>
                <a:spcPct val="120000"/>
              </a:lnSpc>
            </a:pPr>
            <a:r>
              <a:rPr kumimoji="1" lang="en-US" altLang="zh-CN" sz="1600" dirty="0" smtClean="0"/>
              <a:t>The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potential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impacts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of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Alt.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1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are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discussed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in</a:t>
            </a:r>
            <a:r>
              <a:rPr kumimoji="1" lang="zh-CN" altLang="en-US" sz="1600" dirty="0" smtClean="0"/>
              <a:t> </a:t>
            </a:r>
            <a:r>
              <a:rPr lang="fi-FI" altLang="zh-CN" sz="1600" dirty="0" smtClean="0"/>
              <a:t>R4-1810290</a:t>
            </a:r>
            <a:r>
              <a:rPr lang="en-US" altLang="zh-CN" sz="1600" dirty="0" smtClean="0"/>
              <a:t>.</a:t>
            </a:r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>
              <a:lnSpc>
                <a:spcPct val="120000"/>
              </a:lnSpc>
            </a:pPr>
            <a:r>
              <a:rPr kumimoji="1" lang="en-US" altLang="zh-CN" sz="2000" dirty="0"/>
              <a:t>Alternative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2: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Introduce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CSI-RS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based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RRM</a:t>
            </a:r>
            <a:r>
              <a:rPr kumimoji="1" lang="zh-CN" altLang="en-US" sz="2000" dirty="0"/>
              <a:t> </a:t>
            </a:r>
            <a:r>
              <a:rPr kumimoji="1" lang="en-US" altLang="zh-CN" sz="2000" dirty="0" err="1" smtClean="0"/>
              <a:t>measurementss</a:t>
            </a:r>
            <a:endParaRPr kumimoji="1" lang="en-US" altLang="zh-CN" sz="2000" dirty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>
              <a:lnSpc>
                <a:spcPct val="120000"/>
              </a:lnSpc>
            </a:pPr>
            <a:endParaRPr kumimoji="1" lang="en-US" altLang="zh-CN" sz="2000" dirty="0" smtClean="0"/>
          </a:p>
          <a:p>
            <a:pPr>
              <a:lnSpc>
                <a:spcPct val="120000"/>
              </a:lnSpc>
            </a:pPr>
            <a:endParaRPr kumimoji="1" lang="zh-CN" altLang="en-US" sz="20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007" y="3045679"/>
            <a:ext cx="5774210" cy="281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62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199</Words>
  <Application>Microsoft Macintosh PowerPoint</Application>
  <PresentationFormat>宽屏</PresentationFormat>
  <Paragraphs>33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DengXian</vt:lpstr>
      <vt:lpstr>DengXian Light</vt:lpstr>
      <vt:lpstr>Arial</vt:lpstr>
      <vt:lpstr>Office 主题</vt:lpstr>
      <vt:lpstr>Way forward on possible solutions of  SS-SINR measurement underestimation issue</vt:lpstr>
      <vt:lpstr>Background</vt:lpstr>
      <vt:lpstr>Way forward</vt:lpstr>
      <vt:lpstr>Annex: Possible solutions to solve the SS-SINR underestimation issue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Microsoft Office User</cp:lastModifiedBy>
  <cp:revision>55</cp:revision>
  <dcterms:created xsi:type="dcterms:W3CDTF">2018-08-16T06:43:36Z</dcterms:created>
  <dcterms:modified xsi:type="dcterms:W3CDTF">2018-08-24T08:54:46Z</dcterms:modified>
</cp:coreProperties>
</file>