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69" r:id="rId3"/>
    <p:sldId id="267" r:id="rId4"/>
    <p:sldId id="272" r:id="rId5"/>
    <p:sldId id="273" r:id="rId6"/>
    <p:sldId id="271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83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496944" cy="1470025"/>
          </a:xfrm>
        </p:spPr>
        <p:txBody>
          <a:bodyPr>
            <a:normAutofit/>
          </a:bodyPr>
          <a:lstStyle/>
          <a:p>
            <a:r>
              <a:rPr lang="en-GB" altLang="zh-CN" sz="4000" b="1" dirty="0"/>
              <a:t>WF on UE capability clarification for simultaneous RxTx for NR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Ericsson, Orange, Vodafone, KDDI, China Telecom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466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#86bis                  </a:t>
            </a:r>
            <a:r>
              <a:rPr lang="en-GB" altLang="zh-CN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R4-1805922</a:t>
            </a:r>
            <a:endParaRPr lang="de-DE" altLang="zh-CN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Melbourne, Aus, 16-20 Apr, 2018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1143000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340768"/>
            <a:ext cx="8424936" cy="4968552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dirty="0"/>
          </a:p>
          <a:p>
            <a:r>
              <a:rPr lang="en-GB" altLang="zh-CN" sz="2400" dirty="0"/>
              <a:t>In RAN4#86 meeting, RAN4 has reached some agreements on  simultaneous RxTx capability for NR UE</a:t>
            </a:r>
            <a:r>
              <a:rPr lang="en-US" sz="2400" dirty="0"/>
              <a:t>: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GB" altLang="zh-CN" sz="2000" i="1" dirty="0"/>
              <a:t>For Simultaneous reception and transmission for inter-band CA or EN-DC, the capability signalling is per band combination. Whether to mandating this feature in certain band combinations will FFS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GB" altLang="zh-CN" sz="2000" i="1" dirty="0"/>
          </a:p>
          <a:p>
            <a:pPr lvl="1">
              <a:buFont typeface="Arial" pitchFamily="34" charset="0"/>
              <a:buChar char="•"/>
            </a:pPr>
            <a:r>
              <a:rPr lang="en-GB" altLang="zh-CN" sz="2000" i="1" dirty="0"/>
              <a:t>  Split the feature 2-4 into EN-DC and NR-CA. Type 3 capability signalling   (per band combination) is applied for both EN-DC and NR-CA. Further discuss in RAN4 86bis whether to mandate this feature for both EN-DC and NR-CA</a:t>
            </a:r>
          </a:p>
          <a:p>
            <a:pPr lvl="1">
              <a:buNone/>
            </a:pPr>
            <a:endParaRPr lang="en-GB" altLang="zh-CN" sz="2000" i="1" dirty="0"/>
          </a:p>
        </p:txBody>
      </p:sp>
    </p:spTree>
    <p:extLst>
      <p:ext uri="{BB962C8B-B14F-4D97-AF65-F5344CB8AC3E}">
        <p14:creationId xmlns:p14="http://schemas.microsoft.com/office/powerpoint/2010/main" xmlns="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Agreements (1/2)</a:t>
            </a:r>
            <a:endParaRPr lang="ja-JP" altLang="en-US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052736"/>
            <a:ext cx="84969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/>
            <a:endParaRPr lang="en-US" altLang="ja-JP" sz="2800" b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is a band combination specific UE capability for EN-DC and NR CA (for both TDD-TDD and TDD-FDD combinations) and it can be either mandatory or optional.</a:t>
            </a:r>
          </a:p>
          <a:p>
            <a:pPr marL="1371600" lvl="2" indent="-457200">
              <a:buFont typeface="Arial" pitchFamily="34" charset="0"/>
              <a:buChar char="•"/>
            </a:pPr>
            <a:r>
              <a:rPr lang="en-US" altLang="zh-CN" sz="2000" dirty="0"/>
              <a:t>RAN4 will agree on band combinations on which the capability can  be made mandatory and on which the capability will be optional.</a:t>
            </a:r>
            <a:endParaRPr lang="zh-CN" altLang="zh-CN" sz="2000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Band combinations for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from operators should be added in slide5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Companies are encouraged to calculate MSD due to the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capability for per band combinations in RAN4#87 meeting.</a:t>
            </a:r>
            <a:endParaRPr lang="zh-CN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zh-CN" altLang="zh-CN" sz="2000" i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8D8D8D-1CBB-4929-985E-EBC834CB0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</a:t>
            </a:r>
            <a:r>
              <a:rPr lang="en-US" altLang="zh-CN" dirty="0"/>
              <a:t>(2/2)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B4261C-6CF8-4818-96A8-9BF1B52DE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Procedure for discussions on band combinations for this capability</a:t>
            </a:r>
          </a:p>
          <a:p>
            <a:pPr lvl="1"/>
            <a:r>
              <a:rPr lang="en-US" sz="2000" dirty="0"/>
              <a:t>Operators are encouraged to propose band combinations for which mandatory simultaneous </a:t>
            </a:r>
            <a:r>
              <a:rPr lang="en-US" sz="2000" dirty="0" err="1"/>
              <a:t>RxTx</a:t>
            </a:r>
            <a:r>
              <a:rPr lang="en-US" sz="2000" dirty="0"/>
              <a:t> capability is requested</a:t>
            </a:r>
          </a:p>
          <a:p>
            <a:pPr lvl="1"/>
            <a:r>
              <a:rPr lang="en-US" sz="2000" dirty="0"/>
              <a:t>Relevant </a:t>
            </a:r>
            <a:r>
              <a:rPr lang="el-GR" sz="2000" dirty="0"/>
              <a:t>Δ</a:t>
            </a:r>
            <a:r>
              <a:rPr lang="sv-SE" sz="2000" dirty="0"/>
              <a:t>Tib/</a:t>
            </a:r>
            <a:r>
              <a:rPr lang="el-GR" sz="2000" dirty="0"/>
              <a:t>Δ</a:t>
            </a:r>
            <a:r>
              <a:rPr lang="sv-SE" sz="2000" dirty="0"/>
              <a:t>Rib and MSD (if needed) will be discussed  based on submitted contributions in RAN4#87.</a:t>
            </a:r>
          </a:p>
          <a:p>
            <a:r>
              <a:rPr lang="en-US" sz="2000" dirty="0"/>
              <a:t>RAN4 to specify in 38.101 the band combinations for which simultaneous </a:t>
            </a:r>
            <a:r>
              <a:rPr lang="en-US" sz="2000" dirty="0" err="1"/>
              <a:t>RxTx</a:t>
            </a:r>
            <a:r>
              <a:rPr lang="en-US" sz="2000" dirty="0"/>
              <a:t> capability can be made mandatory for inter-band CA or EN-DC combinations</a:t>
            </a:r>
          </a:p>
          <a:p>
            <a:pPr lvl="1"/>
            <a:r>
              <a:rPr lang="en-US" sz="2000" dirty="0"/>
              <a:t>A big CR will be proposed in RAN4#87 meeting capturing all relevant band combinations</a:t>
            </a:r>
          </a:p>
          <a:p>
            <a:pPr lvl="1"/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Request for band combinations with </a:t>
            </a:r>
            <a:r>
              <a:rPr lang="en-US" altLang="zh-CN" sz="2000" dirty="0"/>
              <a:t>mandatory simultaneous </a:t>
            </a:r>
            <a:r>
              <a:rPr lang="en-US" altLang="zh-CN" sz="2000" dirty="0" err="1"/>
              <a:t>RxTx</a:t>
            </a:r>
            <a:r>
              <a:rPr lang="en-US" altLang="zh-CN" sz="2000" dirty="0"/>
              <a:t> capability </a:t>
            </a:r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can be introduced in Rel-15 in release independent manner</a:t>
            </a:r>
            <a:r>
              <a:rPr lang="en-US" altLang="zh-CN" sz="2000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.</a:t>
            </a:r>
            <a:endParaRPr lang="en-US" altLang="zh-CN" sz="2000" dirty="0">
              <a:solidFill>
                <a:srgbClr val="00B0F0"/>
              </a:solidFill>
            </a:endParaRPr>
          </a:p>
          <a:p>
            <a:pPr lvl="1">
              <a:buNone/>
            </a:pPr>
            <a:endParaRPr lang="en-US" sz="20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45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3F0E3B-7DF8-4AF4-82AB-990316A3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5FF9F6D-2236-4C5D-8519-878BE3221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/>
              <a:t>Simultaneous </a:t>
            </a:r>
            <a:r>
              <a:rPr lang="en-US" sz="2000" dirty="0" err="1"/>
              <a:t>RxTx</a:t>
            </a:r>
            <a:r>
              <a:rPr lang="en-US" sz="2000" dirty="0"/>
              <a:t> can be mandatory by following some general criteria as listed below:</a:t>
            </a:r>
          </a:p>
          <a:p>
            <a:pPr lvl="1" algn="just"/>
            <a:r>
              <a:rPr lang="en-US" sz="2000" dirty="0"/>
              <a:t>For TDD-FDD combinations, the capability </a:t>
            </a:r>
            <a:r>
              <a:rPr lang="en-US" sz="2000" dirty="0" smtClean="0"/>
              <a:t>shall </a:t>
            </a:r>
            <a:r>
              <a:rPr lang="en-US" sz="2000" dirty="0"/>
              <a:t>be mandatory if </a:t>
            </a:r>
            <a:r>
              <a:rPr lang="en-US" sz="2000" dirty="0" smtClean="0"/>
              <a:t>low-band (below 1GHz) is </a:t>
            </a:r>
            <a:r>
              <a:rPr lang="en-US" sz="2000" dirty="0"/>
              <a:t>aggregated with high (i.e. </a:t>
            </a:r>
            <a:r>
              <a:rPr lang="en-US" sz="2000" dirty="0" smtClean="0"/>
              <a:t>2.69GHz and above) </a:t>
            </a:r>
            <a:r>
              <a:rPr lang="en-US" sz="2000" dirty="0"/>
              <a:t>and mid-band </a:t>
            </a:r>
            <a:r>
              <a:rPr lang="en-US" sz="2000" dirty="0" smtClean="0"/>
              <a:t>(1GHz to 2.69GHz</a:t>
            </a:r>
            <a:r>
              <a:rPr lang="en-US" sz="2000" dirty="0"/>
              <a:t>) TDD </a:t>
            </a:r>
            <a:r>
              <a:rPr lang="en-US" sz="2000" dirty="0" smtClean="0"/>
              <a:t>cells;</a:t>
            </a:r>
            <a:r>
              <a:rPr lang="en-US" altLang="zh-CN" sz="2000" dirty="0" smtClean="0"/>
              <a:t> the capability shall be mandatory if mid-band (1GHz to 2.69GHz) FDD is aggregated with high (i.e. 2.69GHz and above) TDD cells.</a:t>
            </a:r>
            <a:endParaRPr lang="en-US" sz="2000" dirty="0" smtClean="0"/>
          </a:p>
          <a:p>
            <a:pPr lvl="1" algn="just"/>
            <a:r>
              <a:rPr lang="en-US" altLang="zh-CN" sz="2000" dirty="0" smtClean="0"/>
              <a:t>For TDD-FDD combinations in high FDD bands, the capability is FFS. </a:t>
            </a:r>
            <a:endParaRPr lang="en-US" sz="2000" dirty="0"/>
          </a:p>
          <a:p>
            <a:pPr lvl="1" algn="just"/>
            <a:r>
              <a:rPr lang="en-US" sz="2000" dirty="0"/>
              <a:t>For TDD-TDD combinations between mid-band and high band, the capability can be mandatory. </a:t>
            </a:r>
          </a:p>
          <a:p>
            <a:pPr lvl="1" algn="just"/>
            <a:r>
              <a:rPr lang="en-US" sz="2000" dirty="0"/>
              <a:t>For TDD-TDD combinations in high bands, the </a:t>
            </a:r>
            <a:r>
              <a:rPr lang="en-US" altLang="zh-CN" sz="2000" dirty="0"/>
              <a:t>capability is FFS. </a:t>
            </a:r>
          </a:p>
        </p:txBody>
      </p:sp>
    </p:spTree>
    <p:extLst>
      <p:ext uri="{BB962C8B-B14F-4D97-AF65-F5344CB8AC3E}">
        <p14:creationId xmlns:p14="http://schemas.microsoft.com/office/powerpoint/2010/main" xmlns="" val="3713773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Requested combinations for simultaneous </a:t>
            </a:r>
            <a:r>
              <a:rPr lang="en-US" altLang="zh-CN" sz="4000" dirty="0" smtClean="0"/>
              <a:t>TX/RX(Example)</a:t>
            </a:r>
            <a:endParaRPr lang="ja-JP" altLang="en-US" sz="4000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31640" y="1916832"/>
          <a:ext cx="6192687" cy="457200"/>
        </p:xfrm>
        <a:graphic>
          <a:graphicData uri="http://schemas.openxmlformats.org/drawingml/2006/table">
            <a:tbl>
              <a:tblPr/>
              <a:tblGrid>
                <a:gridCol w="13290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33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Band combination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Simultaneous RxTx UE capability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Request</a:t>
                      </a:r>
                      <a:r>
                        <a:rPr lang="en-US" altLang="zh-CN" sz="1000" baseline="0" dirty="0">
                          <a:latin typeface="Arial"/>
                          <a:ea typeface="等线"/>
                          <a:cs typeface="Times New Roman"/>
                        </a:rPr>
                        <a:t>  from operators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CA_n39A-n78A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latin typeface="Arial"/>
                          <a:ea typeface="等线"/>
                          <a:cs typeface="Times New Roman"/>
                        </a:rPr>
                        <a:t>DC_39A-n79A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544" y="3933056"/>
            <a:ext cx="80648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/>
              <a:t>Operators are encouraged to propose relevant combinations for this </a:t>
            </a:r>
            <a:r>
              <a:rPr lang="en-US" altLang="zh-CN" dirty="0" smtClean="0"/>
              <a:t>capability</a:t>
            </a:r>
            <a:endParaRPr lang="zh-CN" altLang="zh-CN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b="1" i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32856"/>
            <a:ext cx="8604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</a:pPr>
            <a:r>
              <a:rPr lang="en-US" altLang="ja-JP" sz="2400" dirty="0"/>
              <a:t>[1] </a:t>
            </a:r>
            <a:r>
              <a:rPr lang="en-US" altLang="zh-CN" sz="2400" dirty="0"/>
              <a:t>R4-1803857   </a:t>
            </a:r>
            <a:r>
              <a:rPr lang="en-GB" altLang="zh-CN" sz="2400" dirty="0"/>
              <a:t>Discussion on NR UE capability clarification for simultaneous RxTx                                                                </a:t>
            </a:r>
            <a:r>
              <a:rPr lang="en-US" altLang="ja-JP" sz="2400" dirty="0"/>
              <a:t>CMCC 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ja-JP" sz="2400" dirty="0"/>
          </a:p>
          <a:p>
            <a:pPr lvl="1">
              <a:buSzPct val="50000"/>
            </a:pPr>
            <a:r>
              <a:rPr lang="en-US" altLang="ja-JP" sz="2400" dirty="0"/>
              <a:t>[2] </a:t>
            </a:r>
            <a:r>
              <a:rPr lang="en-US" altLang="zh-CN" sz="2400" dirty="0"/>
              <a:t>R4-1804011Further discussions on UE capability clarification for simultaneous </a:t>
            </a:r>
            <a:r>
              <a:rPr lang="en-US" altLang="zh-CN" sz="2400" dirty="0" err="1"/>
              <a:t>RxTx</a:t>
            </a:r>
            <a:r>
              <a:rPr lang="en-US" altLang="zh-CN" sz="2400" dirty="0"/>
              <a:t> for NR                                             Ericsson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zh-CN" sz="2400" dirty="0"/>
          </a:p>
          <a:p>
            <a:pPr lvl="1">
              <a:buSzPct val="50000"/>
            </a:pPr>
            <a:r>
              <a:rPr lang="en-US" altLang="ja-JP" sz="2400" dirty="0"/>
              <a:t>[3]</a:t>
            </a:r>
            <a:r>
              <a:rPr lang="en-GB" altLang="zh-CN" sz="2400" b="1" u="sng" dirty="0"/>
              <a:t> </a:t>
            </a:r>
            <a:r>
              <a:rPr lang="en-GB" altLang="zh-CN" sz="2400" dirty="0"/>
              <a:t>R4-1803551 WF on UE feature list for CA/EN-DC, other capability and LTE-NR co-existence</a:t>
            </a:r>
            <a:endParaRPr lang="en-US" altLang="ja-JP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References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520</Words>
  <Application>Microsoft Office PowerPoint</Application>
  <PresentationFormat>全屏显示(4:3)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UE capability clarification for simultaneous RxTx for NR</vt:lpstr>
      <vt:lpstr>Background</vt:lpstr>
      <vt:lpstr>Agreements (1/2)</vt:lpstr>
      <vt:lpstr>Agreements (2/2) </vt:lpstr>
      <vt:lpstr>Some criteria</vt:lpstr>
      <vt:lpstr>Requested combinations for simultaneous TX/RX(Example)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165</cp:revision>
  <dcterms:created xsi:type="dcterms:W3CDTF">2017-05-16T10:48:23Z</dcterms:created>
  <dcterms:modified xsi:type="dcterms:W3CDTF">2018-04-20T05:28:29Z</dcterms:modified>
</cp:coreProperties>
</file>