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7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3/2/2018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dirty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</a:t>
            </a:r>
            <a:r>
              <a:rPr lang="en-US" dirty="0" err="1">
                <a:ea typeface="+mj-ea"/>
              </a:rPr>
              <a:t>eFeMTC</a:t>
            </a:r>
            <a:r>
              <a:rPr lang="en-US" dirty="0">
                <a:ea typeface="+mj-ea"/>
              </a:rPr>
              <a:t> RRM requirements for CRS muting</a:t>
            </a:r>
            <a:endParaRPr lang="en-US" dirty="0">
              <a:solidFill>
                <a:srgbClr val="FF0000"/>
              </a:solidFill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Ericsson, Nokia, Nokia Shanghai Bell, Huawei, </a:t>
            </a:r>
            <a:r>
              <a:rPr lang="en-US" altLang="en-US" sz="2800" dirty="0" err="1">
                <a:solidFill>
                  <a:schemeClr val="tx1"/>
                </a:solidFill>
              </a:rPr>
              <a:t>HiSilicon</a:t>
            </a:r>
            <a:endParaRPr lang="en-US" altLang="en-US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#86                                                       R4-1803491</a:t>
            </a:r>
            <a:endParaRPr lang="en-US" altLang="sv-SE" sz="2000" b="1" dirty="0">
              <a:highlight>
                <a:srgbClr val="FFFF00"/>
              </a:highlight>
            </a:endParaRPr>
          </a:p>
          <a:p>
            <a:pPr>
              <a:buNone/>
            </a:pPr>
            <a:r>
              <a:rPr lang="en-GB" altLang="zh-CN" sz="2000" b="1" dirty="0"/>
              <a:t>Athens, Greece, 26 February – 2 Mars, 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6.19.4.2</a:t>
            </a:r>
            <a:endParaRPr lang="sv-SE" altLang="sv-SE" sz="2000" b="1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8246C-8C7C-46A5-A48D-3B0DB3600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for CRS muting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7E7E8-E8B0-4EC3-A6D9-D70C7B685B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b="1" dirty="0"/>
              <a:t>Initial cell acquisition</a:t>
            </a:r>
          </a:p>
          <a:p>
            <a:pPr lvl="1"/>
            <a:r>
              <a:rPr lang="en-GB" sz="2400" dirty="0"/>
              <a:t>when UE has EARFCN pre-provisioning</a:t>
            </a:r>
          </a:p>
          <a:p>
            <a:pPr lvl="2"/>
            <a:r>
              <a:rPr lang="en-GB" sz="1800" dirty="0"/>
              <a:t>UE may assume that there is no full BW CRS transmission</a:t>
            </a:r>
          </a:p>
          <a:p>
            <a:pPr lvl="1"/>
            <a:r>
              <a:rPr lang="en-GB" sz="2400" dirty="0"/>
              <a:t>when UE does not have EARFCN pre-provisioning</a:t>
            </a:r>
          </a:p>
          <a:p>
            <a:pPr lvl="2"/>
            <a:r>
              <a:rPr lang="en-GB" sz="1800" dirty="0"/>
              <a:t>full BW CRS is transmitted in 1 DL subframe every TBD </a:t>
            </a:r>
            <a:r>
              <a:rPr lang="en-GB" sz="1800" dirty="0" err="1"/>
              <a:t>ms</a:t>
            </a:r>
            <a:r>
              <a:rPr lang="en-GB" sz="1800" dirty="0"/>
              <a:t>.</a:t>
            </a:r>
            <a:r>
              <a:rPr lang="en-GB" sz="1800" dirty="0">
                <a:solidFill>
                  <a:srgbClr val="FF0000"/>
                </a:solidFill>
              </a:rPr>
              <a:t>  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855986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BA447-5901-4479-82C4-7A6DFA06C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CRS muting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ED3892-4901-479A-A7A4-1796A011D7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b="1" dirty="0"/>
              <a:t>Muted CRS BW for category M2</a:t>
            </a:r>
          </a:p>
          <a:p>
            <a:pPr lvl="1"/>
            <a:r>
              <a:rPr lang="en-GB" sz="2400" dirty="0"/>
              <a:t>In a cell where CRS muting is applied, RAN4 agreed that CRS are always transmitted in the following number of PRBs in the centre of the cell BW:</a:t>
            </a:r>
            <a:endParaRPr lang="sv-SE" sz="2400" dirty="0"/>
          </a:p>
          <a:p>
            <a:pPr lvl="2"/>
            <a:r>
              <a:rPr lang="en-GB" dirty="0"/>
              <a:t>6 PRBs, or</a:t>
            </a:r>
          </a:p>
          <a:p>
            <a:pPr lvl="3"/>
            <a:r>
              <a:rPr lang="en-US" sz="1800" dirty="0"/>
              <a:t>Category M1 transmit timing error requirements of 24*</a:t>
            </a:r>
            <a:r>
              <a:rPr lang="en-US" sz="1800" dirty="0" err="1"/>
              <a:t>Ts</a:t>
            </a:r>
            <a:r>
              <a:rPr lang="en-US" sz="1800" dirty="0"/>
              <a:t> applies for category M2</a:t>
            </a:r>
          </a:p>
          <a:p>
            <a:pPr lvl="2"/>
            <a:r>
              <a:rPr lang="en-GB" dirty="0"/>
              <a:t>24 PRB</a:t>
            </a:r>
          </a:p>
          <a:p>
            <a:pPr lvl="3"/>
            <a:r>
              <a:rPr lang="en-US" sz="1800" dirty="0"/>
              <a:t>If this indication is received, category M2 transmit timing error is defined as 12*</a:t>
            </a:r>
            <a:r>
              <a:rPr lang="en-US" sz="1800" dirty="0" err="1"/>
              <a:t>Ts</a:t>
            </a:r>
            <a:endParaRPr lang="en-US" sz="1800" dirty="0"/>
          </a:p>
          <a:p>
            <a:pPr lvl="1"/>
            <a:r>
              <a:rPr lang="en-GB" sz="2400" dirty="0"/>
              <a:t>Therefore, there is a need for the network to inform UE about the number of PRBs in the central frequency of the cell bandwidth when muting is enabled.</a:t>
            </a:r>
            <a:endParaRPr lang="sv-SE" sz="2400" dirty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3766991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33882</TotalTime>
  <Words>193</Words>
  <Application>Microsoft Office PowerPoint</Application>
  <PresentationFormat>On-screen Show (4:3)</PresentationFormat>
  <Paragraphs>20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SimSun</vt:lpstr>
      <vt:lpstr>SimSun</vt:lpstr>
      <vt:lpstr>Arial</vt:lpstr>
      <vt:lpstr>Calibri</vt:lpstr>
      <vt:lpstr>Office 主题</vt:lpstr>
      <vt:lpstr>Way forward on eFeMTC RRM requirements for CRS muting</vt:lpstr>
      <vt:lpstr>Proposals for CRS muting</vt:lpstr>
      <vt:lpstr>Proposal for CRS muting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Santhan Thangarasa</cp:lastModifiedBy>
  <cp:revision>798</cp:revision>
  <dcterms:created xsi:type="dcterms:W3CDTF">2014-03-20T14:32:54Z</dcterms:created>
  <dcterms:modified xsi:type="dcterms:W3CDTF">2018-03-02T08:46:03Z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(3)hDq/hI8QCADvFJoDMGW4XsLewwSn+SVdSjJgIbm+uOW2rVkrMkW/r8UPHb0tI/IdzOJI0Wjb
dVr+Q3zLS93pi/2kkQ3rL+77Rx3Nb3TQQHg6rjDXN74xOoJq7VUZe8jOU/uSsQ63fwcnLKEN
+/oDjX+dwXfB2tMniCPdqs7CqLx1J7JHjGgvB7NMVkksCQ6jmb+6D50XHU7hsnXQHKxzJeSM
FmHFm8E+vqJ5BWgigQ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Y08xnuhz3FIuMUvEAuxfb9NhKY6zKMbOauzjwmuTL3nxQbCaP8L+Kn
sCs9sHS1L3d/Kg7i4uafiXGGTH2lOM23l5Y6E66oDN3menwDHe2Ssb4UdjvNHElGj94t7VL5
hWxPmrObI/OiXwcU6/wOy3MLssMLoKsY2rTp2P8Jp0EPQb6m0b3hfCFxuY3I4jDd7ZDrQa50
WhfxeXYun30AS8eZ/33alr6YmxPhNxsuHlzn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dBexIOCThbpniud6Jl3ZaH2QJWqymHZ8ZKcT
re1vdd6X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1502458151</vt:lpwstr>
  </property>
  <property fmtid="{D5CDD505-2E9C-101B-9397-08002B2CF9AE}" pid="13" name="_AdHocReviewCycleID">
    <vt:i4>1641498908</vt:i4>
  </property>
  <property fmtid="{D5CDD505-2E9C-101B-9397-08002B2CF9AE}" pid="14" name="_EmailSubject">
    <vt:lpwstr>Draft WF on MTC CRS muting</vt:lpwstr>
  </property>
  <property fmtid="{D5CDD505-2E9C-101B-9397-08002B2CF9AE}" pid="15" name="_AuthorEmail">
    <vt:lpwstr>jaehor@qti.qualcomm.com</vt:lpwstr>
  </property>
  <property fmtid="{D5CDD505-2E9C-101B-9397-08002B2CF9AE}" pid="16" name="_AuthorEmailDisplayName">
    <vt:lpwstr>Jaeho Ryu</vt:lpwstr>
  </property>
</Properties>
</file>