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11" r:id="rId3"/>
    <p:sldId id="323" r:id="rId4"/>
    <p:sldId id="321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3034" autoAdjust="0"/>
  </p:normalViewPr>
  <p:slideViewPr>
    <p:cSldViewPr>
      <p:cViewPr varScale="1">
        <p:scale>
          <a:sx n="80" d="100"/>
          <a:sy n="80" d="100"/>
        </p:scale>
        <p:origin x="202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# 86</a:t>
            </a:r>
            <a:br>
              <a:rPr lang="en-US" altLang="zh-CN" sz="2200" dirty="0"/>
            </a:br>
            <a:r>
              <a:rPr lang="en-US" altLang="zh-CN" sz="2200" dirty="0"/>
              <a:t>Athens, Greece, 26 Feb-2 Mar, 2018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87624" y="4581128"/>
            <a:ext cx="7488832" cy="86409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T-Mobile, Qualcomm, Ericsson, Nokia, </a:t>
            </a:r>
            <a:r>
              <a:rPr lang="en-US" altLang="zh-CN" dirty="0" err="1">
                <a:solidFill>
                  <a:schemeClr val="tx1"/>
                </a:solidFill>
              </a:rPr>
              <a:t>Qorvo</a:t>
            </a:r>
            <a:r>
              <a:rPr lang="en-US" altLang="zh-CN" dirty="0">
                <a:solidFill>
                  <a:schemeClr val="tx1"/>
                </a:solidFill>
              </a:rPr>
              <a:t>, C Spire, US Cellular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DC_(n)71B UE reference architecture related issues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R4-1803449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024" y="1340768"/>
            <a:ext cx="8748464" cy="504056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Intra-band EN-DC configurations have been proposed in Bands 71 and 41.</a:t>
            </a:r>
          </a:p>
          <a:p>
            <a:r>
              <a:rPr lang="en-US" sz="2800" dirty="0"/>
              <a:t>Prior RAN4 agreement:</a:t>
            </a:r>
          </a:p>
          <a:p>
            <a:pPr lvl="1"/>
            <a:r>
              <a:rPr lang="en-US" sz="2000" dirty="0"/>
              <a:t>a single PA reference architecture was agreed for deriving requirements for DC_(n)71B. [1]</a:t>
            </a:r>
          </a:p>
          <a:p>
            <a:r>
              <a:rPr lang="en-US" sz="2400" dirty="0"/>
              <a:t>A number of issues associated with intra-band EN-DC due to single PA and dual PA reference architectures have been identified in WG4 Meeting # 86. [2][3][4][5]</a:t>
            </a:r>
          </a:p>
          <a:p>
            <a:r>
              <a:rPr lang="en-US" sz="2000" dirty="0"/>
              <a:t>[1]     </a:t>
            </a:r>
            <a:r>
              <a:rPr lang="pt-BR" sz="2000" dirty="0"/>
              <a:t>R4-1714344, WF on DC_71-n71</a:t>
            </a:r>
          </a:p>
          <a:p>
            <a:r>
              <a:rPr lang="en-US" sz="2000" dirty="0"/>
              <a:t>[2]	R4-1802243, </a:t>
            </a:r>
            <a:r>
              <a:rPr lang="en-US" sz="2000" i="1" dirty="0"/>
              <a:t>Measurements of power </a:t>
            </a:r>
            <a:r>
              <a:rPr lang="en-US" sz="2000" i="1" dirty="0" err="1"/>
              <a:t>backoff</a:t>
            </a:r>
            <a:r>
              <a:rPr lang="en-US" sz="2000" i="1" dirty="0"/>
              <a:t> requirements for DC_(n)71B with single PA, Qualcomm</a:t>
            </a:r>
            <a:endParaRPr lang="en-US" sz="2000" dirty="0"/>
          </a:p>
          <a:p>
            <a:r>
              <a:rPr lang="en-US" sz="2000" dirty="0"/>
              <a:t>[3]	R4-1802241, </a:t>
            </a:r>
            <a:r>
              <a:rPr lang="en-US" sz="2000" i="1" dirty="0"/>
              <a:t>Intra-band EN-DC MPR and related discussion</a:t>
            </a:r>
            <a:r>
              <a:rPr lang="en-US" sz="2000" dirty="0"/>
              <a:t>, Qualcomm</a:t>
            </a:r>
          </a:p>
          <a:p>
            <a:r>
              <a:rPr lang="en-US" sz="2000" dirty="0"/>
              <a:t>[4]	R4-1801957, </a:t>
            </a:r>
            <a:r>
              <a:rPr lang="en-US" sz="2000" i="1" dirty="0"/>
              <a:t>Intra-band EN-DC reference architectures </a:t>
            </a:r>
            <a:r>
              <a:rPr lang="en-US" sz="2000" dirty="0"/>
              <a:t>, Qualcomm</a:t>
            </a:r>
          </a:p>
          <a:p>
            <a:r>
              <a:rPr lang="en-US" sz="2000" dirty="0"/>
              <a:t>[5]     R4-1803062, A-MPR for DC_41A_n41A, Apple</a:t>
            </a:r>
          </a:p>
          <a:p>
            <a:endParaRPr lang="en-US" sz="2000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527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2BFD0C-FEA5-4594-BC2D-F0DB43FF2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07C87-AF34-4D3C-BAAD-04B5FBCD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Issue 1 - large power </a:t>
            </a:r>
            <a:r>
              <a:rPr lang="en-US" dirty="0" err="1"/>
              <a:t>backoff</a:t>
            </a:r>
            <a:r>
              <a:rPr lang="en-US" dirty="0"/>
              <a:t> needed in order to meet emissions requirements</a:t>
            </a:r>
          </a:p>
          <a:p>
            <a:r>
              <a:rPr lang="en-US" dirty="0"/>
              <a:t>Issue 2 – conservative to worst MPR/A-MPR must apply.</a:t>
            </a:r>
          </a:p>
          <a:p>
            <a:r>
              <a:rPr lang="en-US" dirty="0"/>
              <a:t>Issue 3 – </a:t>
            </a:r>
            <a:r>
              <a:rPr lang="en-US" dirty="0" err="1"/>
              <a:t>Tx</a:t>
            </a:r>
            <a:r>
              <a:rPr lang="en-US" dirty="0"/>
              <a:t> power-mismatch restriction between LTE and NR.</a:t>
            </a:r>
          </a:p>
          <a:p>
            <a:r>
              <a:rPr lang="en-US" dirty="0"/>
              <a:t>Issue 4 –  cannot have independent power control for LTE and NR because of issue 3.</a:t>
            </a:r>
          </a:p>
          <a:p>
            <a:r>
              <a:rPr lang="en-US" dirty="0"/>
              <a:t>Issue 5 – inability to support EN-DC dynamic power sharing because of issue 3.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168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50A9A-D269-4EBC-AEAC-1706D1B2F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0DB7D-F388-4632-9C20-43B30275A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 addition to agreed WF in [1], RAN4 adopt a 2</a:t>
            </a:r>
            <a:r>
              <a:rPr lang="en-US" baseline="30000" dirty="0"/>
              <a:t>nd</a:t>
            </a:r>
            <a:r>
              <a:rPr lang="en-US" dirty="0"/>
              <a:t> reference architecture based on 2PA for DC_(n)71B.</a:t>
            </a:r>
          </a:p>
          <a:p>
            <a:r>
              <a:rPr lang="en-US" dirty="0"/>
              <a:t>RAN4 </a:t>
            </a:r>
            <a:r>
              <a:rPr lang="en-US" dirty="0">
                <a:solidFill>
                  <a:srgbClr val="FF0000"/>
                </a:solidFill>
              </a:rPr>
              <a:t>decide whether to </a:t>
            </a:r>
            <a:r>
              <a:rPr lang="en-US" dirty="0"/>
              <a:t>define two sets of requirements, the 1st set of requirements based on the 1PA reference architecture as in [1], </a:t>
            </a:r>
            <a:r>
              <a:rPr lang="en-US" strike="sngStrike" dirty="0"/>
              <a:t>and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or adding </a:t>
            </a:r>
            <a:r>
              <a:rPr lang="en-US" dirty="0"/>
              <a:t>the 2</a:t>
            </a:r>
            <a:r>
              <a:rPr lang="en-US" baseline="30000" dirty="0"/>
              <a:t>nd</a:t>
            </a:r>
            <a:r>
              <a:rPr lang="en-US" dirty="0"/>
              <a:t> set of requirements based on the 2PA reference architecture </a:t>
            </a:r>
            <a:r>
              <a:rPr lang="en-US" dirty="0">
                <a:solidFill>
                  <a:srgbClr val="FF0000"/>
                </a:solidFill>
              </a:rPr>
              <a:t>in RAN4 #86-bis meeting</a:t>
            </a:r>
            <a:r>
              <a:rPr lang="en-US" dirty="0"/>
              <a:t>.</a:t>
            </a:r>
          </a:p>
          <a:p>
            <a:r>
              <a:rPr lang="en-US" dirty="0">
                <a:solidFill>
                  <a:srgbClr val="FF0000"/>
                </a:solidFill>
              </a:rPr>
              <a:t>Companies are encouraged to provide A-MPR simulation results in RAN4 #86-bis meeting for both 1PA and 2PA reference architectures.</a:t>
            </a:r>
          </a:p>
          <a:p>
            <a:r>
              <a:rPr lang="en-US" dirty="0"/>
              <a:t>RAN4 complete </a:t>
            </a:r>
            <a:r>
              <a:rPr lang="en-US" strike="sngStrike" dirty="0"/>
              <a:t>both sets of </a:t>
            </a:r>
            <a:r>
              <a:rPr lang="en-US" dirty="0">
                <a:solidFill>
                  <a:srgbClr val="FF0000"/>
                </a:solidFill>
              </a:rPr>
              <a:t>DC_(n)71B </a:t>
            </a:r>
            <a:r>
              <a:rPr lang="en-US" dirty="0"/>
              <a:t>requirements by RAN4 #87.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5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13285</TotalTime>
  <Words>300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3GPP TSG-RAN WG4 Meeting # 86 Athens, Greece, 26 Feb-2 Mar, 2018 </vt:lpstr>
      <vt:lpstr>Background</vt:lpstr>
      <vt:lpstr>Summary of issues</vt:lpstr>
      <vt:lpstr>Way forward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Ueng, Nelson</cp:lastModifiedBy>
  <cp:revision>948</cp:revision>
  <dcterms:created xsi:type="dcterms:W3CDTF">2016-01-12T08:39:50Z</dcterms:created>
  <dcterms:modified xsi:type="dcterms:W3CDTF">2018-03-02T11:34:44Z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1505869624</vt:lpwstr>
  </property>
</Properties>
</file>