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92" r:id="rId3"/>
    <p:sldId id="291" r:id="rId4"/>
    <p:sldId id="28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63" d="100"/>
          <a:sy n="63" d="100"/>
        </p:scale>
        <p:origin x="138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3/1/2018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eV2X RF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QC 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 				R4-1803353</a:t>
            </a:r>
          </a:p>
          <a:p>
            <a:pPr>
              <a:buNone/>
            </a:pPr>
            <a:r>
              <a:rPr lang="en-US" altLang="zh-CN" sz="2000" b="1" dirty="0"/>
              <a:t>Athens, Greece, Feb 26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– Mar 2</a:t>
            </a:r>
            <a:r>
              <a:rPr lang="en-US" altLang="zh-CN" sz="2000" b="1" baseline="30000" dirty="0"/>
              <a:t>nd</a:t>
            </a:r>
            <a:r>
              <a:rPr lang="en-US" altLang="zh-CN" sz="2000" b="1" dirty="0"/>
              <a:t>, </a:t>
            </a:r>
            <a:r>
              <a:rPr lang="en-GB" altLang="zh-CN" sz="2000" b="1" dirty="0"/>
              <a:t>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zh-CN" sz="2000" b="1" dirty="0"/>
              <a:t>6.17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1FEB6-BDF7-40A3-9889-93A10BD31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TxD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DC561-B6BB-42DA-91E9-48D975809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FFS MPR and A-MPR pending RAN1 decision.</a:t>
            </a:r>
          </a:p>
          <a:p>
            <a:r>
              <a:rPr lang="en-US" dirty="0">
                <a:solidFill>
                  <a:srgbClr val="FF0000"/>
                </a:solidFill>
              </a:rPr>
              <a:t>FFS spec impact when </a:t>
            </a:r>
            <a:r>
              <a:rPr lang="en-US" dirty="0" err="1">
                <a:solidFill>
                  <a:srgbClr val="FF0000"/>
                </a:solidFill>
              </a:rPr>
              <a:t>TxD</a:t>
            </a:r>
            <a:r>
              <a:rPr lang="en-US" dirty="0">
                <a:solidFill>
                  <a:srgbClr val="FF0000"/>
                </a:solidFill>
              </a:rPr>
              <a:t> is used with other feature (64 QAM, </a:t>
            </a:r>
            <a:r>
              <a:rPr lang="en-US" dirty="0" err="1">
                <a:solidFill>
                  <a:srgbClr val="FF0000"/>
                </a:solidFill>
              </a:rPr>
              <a:t>intraband</a:t>
            </a:r>
            <a:r>
              <a:rPr lang="en-US" dirty="0">
                <a:solidFill>
                  <a:srgbClr val="FF0000"/>
                </a:solidFill>
              </a:rPr>
              <a:t> and </a:t>
            </a:r>
            <a:r>
              <a:rPr lang="en-US" dirty="0" err="1">
                <a:solidFill>
                  <a:srgbClr val="FF0000"/>
                </a:solidFill>
              </a:rPr>
              <a:t>interband</a:t>
            </a:r>
            <a:r>
              <a:rPr lang="en-US" dirty="0">
                <a:solidFill>
                  <a:srgbClr val="FF0000"/>
                </a:solidFill>
              </a:rPr>
              <a:t>)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68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0CAF5-8550-4F26-AF74-61693D90E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en-US" dirty="0"/>
              <a:t>64 QAM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FF79F-8955-4EA3-B47B-1FF857C19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[QC]</a:t>
            </a:r>
          </a:p>
          <a:p>
            <a:r>
              <a:rPr lang="en-GB" sz="2400" dirty="0"/>
              <a:t>prioritize the study and specification of single carrier</a:t>
            </a:r>
            <a:endParaRPr lang="en-US" sz="2400" dirty="0"/>
          </a:p>
          <a:p>
            <a:r>
              <a:rPr lang="en-GB" sz="2400" dirty="0"/>
              <a:t>For MPR of 64QAM modulation for 2 adjacent carrier CA waveforms with non-adjacent control and data clusters (both power class 2 and 3), if the simulation works cannot be finished in time, the corresponding case is not supported in Release 15.</a:t>
            </a:r>
          </a:p>
        </p:txBody>
      </p:sp>
    </p:spTree>
    <p:extLst>
      <p:ext uri="{BB962C8B-B14F-4D97-AF65-F5344CB8AC3E}">
        <p14:creationId xmlns:p14="http://schemas.microsoft.com/office/powerpoint/2010/main" val="1208641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err="1"/>
              <a:t>Intraband</a:t>
            </a:r>
            <a:r>
              <a:rPr lang="en-US" altLang="sv-SE" dirty="0"/>
              <a:t> and </a:t>
            </a:r>
            <a:r>
              <a:rPr lang="en-US" altLang="sv-SE" dirty="0" err="1"/>
              <a:t>Interband</a:t>
            </a:r>
            <a:r>
              <a:rPr lang="en-US" altLang="sv-SE" dirty="0"/>
              <a:t> Scenarios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91513" cy="4321249"/>
          </a:xfrm>
        </p:spPr>
        <p:txBody>
          <a:bodyPr/>
          <a:lstStyle/>
          <a:p>
            <a:r>
              <a:rPr lang="en-US" altLang="zh-CN" sz="2800" dirty="0">
                <a:solidFill>
                  <a:srgbClr val="FF0000"/>
                </a:solidFill>
              </a:rPr>
              <a:t>FFS MPR</a:t>
            </a:r>
          </a:p>
          <a:p>
            <a:r>
              <a:rPr lang="en-US" altLang="zh-CN" sz="2800" dirty="0">
                <a:solidFill>
                  <a:srgbClr val="FF0000"/>
                </a:solidFill>
              </a:rPr>
              <a:t>FFS Configured </a:t>
            </a:r>
            <a:r>
              <a:rPr lang="en-US" altLang="zh-CN" sz="2800" dirty="0" err="1">
                <a:solidFill>
                  <a:srgbClr val="FF0000"/>
                </a:solidFill>
              </a:rPr>
              <a:t>Tx</a:t>
            </a:r>
            <a:r>
              <a:rPr lang="en-US" altLang="zh-CN" sz="2800" dirty="0">
                <a:solidFill>
                  <a:srgbClr val="FF0000"/>
                </a:solidFill>
              </a:rPr>
              <a:t> power based on priority rule for power allocation to different carriers.</a:t>
            </a:r>
          </a:p>
          <a:p>
            <a:r>
              <a:rPr lang="en-US" altLang="zh-CN" sz="2800" dirty="0" err="1">
                <a:solidFill>
                  <a:srgbClr val="00B0F0"/>
                </a:solidFill>
              </a:rPr>
              <a:t>Pcmax</a:t>
            </a:r>
            <a:r>
              <a:rPr lang="en-US" altLang="zh-CN" sz="2800" dirty="0">
                <a:solidFill>
                  <a:srgbClr val="00B0F0"/>
                </a:solidFill>
              </a:rPr>
              <a:t> FFS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10197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34357</TotalTime>
  <Words>121</Words>
  <Application>Microsoft Office PowerPoint</Application>
  <PresentationFormat>On-screen Show (4:3)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Way forward on eV2X RF</vt:lpstr>
      <vt:lpstr>TxD</vt:lpstr>
      <vt:lpstr>64 QAM</vt:lpstr>
      <vt:lpstr>Intraband and Interband Scenarios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Viet Nguyen</cp:lastModifiedBy>
  <cp:revision>589</cp:revision>
  <dcterms:created xsi:type="dcterms:W3CDTF">2014-03-20T14:32:54Z</dcterms:created>
  <dcterms:modified xsi:type="dcterms:W3CDTF">2018-03-01T09:40:48Z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(3)uLwky6rkEIvewPYstEPvesDVd6s4dKfjERIjEb4bFCVgeed6YXikyksV2ONLOyf9bGtaYwY9
4FKepBFvHnU5d0yWS/rzGsmAoKMYnaJUho8wB/9JDqCa2LV6GHPyMJZkEn4P1naJW9OyrOaR
MCxOdMY8X/Y8QAdSHz2O9dLUzZhycUvHgJ9Yq9c+IiOq9Fwg96MAXzq32MM/oHW0CZZJrlYr
KIOQfWiPPCX2OR9Ohc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TaTsuEONQoh8zxJc2TEukhjDODJmmEwEHZCP1c6louBLIooUq4fbPk
ae87SvshiIfYvCBdXnJaRW12D9AESrg9jQSc4DjDbl+kRaroq//ljb1DEgj6meZrTvtgwIsT
iWeoozfUFcfDiORaS+yXaJyPwqtcctIhFOYac/ve6pvu/pm7Eu3peolwYOY/dpa3f+OX0iM/
PNNdnMtqV/B1s68vw1NcVxJBxRfhOV4qUhX0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RA6i05fH/PEclaT3af+nDv27F7t3m+qgnf1w
GUt1t/S2pWEN7nnvB4y4jpt2FIDfBQ==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1512144763</vt:lpwstr>
  </property>
</Properties>
</file>