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6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900A0-F09E-4E09-83C2-E63AEBBF6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E58215-BE47-4F8B-B576-0DFC46580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8B13C1-7883-406F-8CB3-FDD66C753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D8337-27D3-4793-9DF8-ECC1121C3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58F40-1FD9-4D33-9DEE-71427CA5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5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FB939-4301-4F20-A383-03E7CECC1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0C46CC-E1E1-42EC-8262-B389B692C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BA517-DC29-4B85-B99B-0CE2737C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31E4F-35FA-4F81-B4C9-25BE50F72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DD38EE-864A-4FFE-B253-0BFDF4CC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69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FE3E07-25DA-40AD-BF6F-AAB137E537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9F4EF-AC85-4613-A37A-13667C08B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BF5AB-AD55-4D21-ACBD-D28697CE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C1AA6A-2A6C-4266-8189-440652AF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C13A9-F36F-4D26-8ABF-B79BB9F72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9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56461-DDDF-45DD-8D67-995478F36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41628-E00E-4FE3-8F3C-B918EB6E2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8E24D-C338-49D6-A618-6D7194E37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7A4D4-47BB-420B-8809-3DF104F8B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E3DF6A-033D-4049-8664-F376E66C4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7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B745E-A35C-436D-811B-7C5383F7E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7CA0F-74FE-44C7-ABB9-2019BD865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3A2AC-354C-485F-BA50-6D4C5639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A2D03A-6DB0-4929-AAE8-13025283E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9B851-98F6-4C54-89E6-BA30059A6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81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2572F-0E75-4F34-86EB-3BB2AB41D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B863F-B04E-4BB2-B924-FB5E0DA68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14A9D7-47C3-4C67-9567-ECDDF555FC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50FFD9-AECD-4644-A030-54B452E4A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DAE0A3-D1A3-4628-B0FE-47CE55CF1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83CEEE-7406-4354-9362-1DB1087DB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5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7F66F-C58C-46E2-A793-59788A803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0E2D-E20D-4C6F-91C0-97291BBBE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B9F150-D616-43D8-B9BF-E30A6FBE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BFC40F-0EBE-46AB-89E5-6DE3A7CD5C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ADD014-14F7-4812-B353-AA3B18E8A1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C4FA95-C2A8-4357-8B51-C9A328DD6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8685C6-2940-47A7-BF47-0851C3062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57F21F-FF74-4B93-ADE8-32233B633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7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1B1B5-168C-4734-99F3-3D05AC2C9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33ADA2-D40E-4E86-B02A-1C86615BA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FE2EE-15C1-4D07-8938-72AF1E75B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2D5AAC-DC71-47C7-9268-54EAF840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CFB38C-0172-41B2-AEF3-CF03418F8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EFC168-FBA6-44BA-B525-0FE965C6D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ECB18F-7DB6-4150-8F3B-3599C7048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26EA3-E8A1-4E43-A4B2-675D6411A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5447A-0DB5-43BC-ACEA-D0FC3F144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E14E1-120C-4CC5-A7BB-1F493F718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9F57B9-D48E-4AE4-A42E-85C113425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959525-CCE3-4E7F-AE7E-2AF52E909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0BC04-972A-4CB9-B756-57E4B5BCE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7634-2964-447C-9A31-897CD220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EDC789-C9B0-43DA-9214-FA1F1CBA50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68CD21-497E-4ADA-B03A-C204A8026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CA6BC-6B3F-411A-BEAF-6FFFF0F5F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94E428-AC8B-4825-B469-51011EBEB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EC52AA-E6A0-4581-85D0-867BC324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8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C2258B-6387-4C44-891F-876E41C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2023A5-E900-4FC6-9850-E8A0F98E2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D4EDC-E5C6-47CB-889F-31923FE4C8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4EAD6-F983-4C22-8D05-E08E684E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A2DD03-4248-4F17-817D-5CD47ABE3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31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DL CA Tx requirements for FR2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</a:t>
            </a:r>
            <a:r>
              <a:rPr lang="en-US"/>
              <a:t>, Intel, </a:t>
            </a:r>
            <a:r>
              <a:rPr lang="en-US" dirty="0"/>
              <a:t>[ 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R4-1803274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524D2-F0AC-45E8-B96B-FB0C5D185C72}"/>
              </a:ext>
            </a:extLst>
          </p:cNvPr>
          <p:cNvSpPr txBox="1"/>
          <p:nvPr/>
        </p:nvSpPr>
        <p:spPr>
          <a:xfrm>
            <a:off x="559676" y="325453"/>
            <a:ext cx="42081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3GPP TSG-RAN WG4 Meeting #86</a:t>
            </a:r>
          </a:p>
          <a:p>
            <a:r>
              <a:rPr lang="de-DE" dirty="0"/>
              <a:t>Athens, Greece, 26th Febuary – 2nd March</a:t>
            </a:r>
          </a:p>
          <a:p>
            <a:r>
              <a:rPr lang="en-GB" b="1" dirty="0"/>
              <a:t>Agenda item: 7.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86A05-99B8-49C2-8399-148BC9DAD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29DE21-4963-4169-B8DA-AEE499963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73705"/>
            <a:ext cx="10515600" cy="3183255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R4-1801740, “Tx Requirements for CA combinations with asymmetric number of CCs in UL and DL”, 3GPP TSG RAN WG4 Meeting #86, Athens, Greece, February 26 – March 2, 2018</a:t>
            </a:r>
          </a:p>
          <a:p>
            <a:r>
              <a:rPr lang="en-US" sz="2400" dirty="0"/>
              <a:t>New problem in CA operation in FR2 was presented </a:t>
            </a:r>
          </a:p>
          <a:p>
            <a:r>
              <a:rPr lang="en-US" sz="2400" dirty="0"/>
              <a:t>Some companies needed more input for discussions  </a:t>
            </a:r>
          </a:p>
          <a:p>
            <a:r>
              <a:rPr lang="en-US" sz="2400" dirty="0"/>
              <a:t>Carrier leakage and IQ Image are specified relative to power of allocated RBs</a:t>
            </a:r>
          </a:p>
          <a:p>
            <a:r>
              <a:rPr lang="en-US" sz="2400" dirty="0"/>
              <a:t>Details on excerptions depend on peak EIRP discussion </a:t>
            </a:r>
          </a:p>
          <a:p>
            <a:pPr marL="0" indent="0">
              <a:buNone/>
            </a:pPr>
            <a:r>
              <a:rPr lang="en-US" sz="2400" dirty="0"/>
              <a:t>	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022D8D-8EAE-47EB-A563-65E851ACB8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5848" y="96905"/>
            <a:ext cx="6616463" cy="2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253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203FB-FF72-462E-AC70-844FA47E6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810F4-A4C7-4505-BBBF-31D77FF348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Carrier leakage and IQ Image excerptions will be specified for DL CA</a:t>
            </a:r>
          </a:p>
          <a:p>
            <a:r>
              <a:rPr lang="en-US" dirty="0"/>
              <a:t>Aggregated BW of DL will be used as basis for carrier leakage regardless of UL aggregated BW</a:t>
            </a:r>
          </a:p>
          <a:p>
            <a:r>
              <a:rPr lang="en-US" dirty="0"/>
              <a:t>Details, levels and how to specify are FFS </a:t>
            </a:r>
          </a:p>
          <a:p>
            <a:r>
              <a:rPr lang="en-US" dirty="0">
                <a:solidFill>
                  <a:srgbClr val="FF0000"/>
                </a:solidFill>
              </a:rPr>
              <a:t>RAN4 will not introduce requirements for FR2 non-contiguous UL CA </a:t>
            </a:r>
            <a:r>
              <a:rPr lang="en-US" strike="sngStrike" dirty="0">
                <a:solidFill>
                  <a:srgbClr val="FF0000"/>
                </a:solidFill>
              </a:rPr>
              <a:t>in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chemeClr val="accent1"/>
                </a:solidFill>
              </a:rPr>
              <a:t>during </a:t>
            </a:r>
            <a:r>
              <a:rPr lang="en-US" dirty="0">
                <a:solidFill>
                  <a:srgbClr val="FF0000"/>
                </a:solidFill>
              </a:rPr>
              <a:t>Rel-15</a:t>
            </a:r>
            <a:r>
              <a:rPr lang="en-US" dirty="0">
                <a:solidFill>
                  <a:schemeClr val="accent1"/>
                </a:solidFill>
              </a:rPr>
              <a:t> work item</a:t>
            </a:r>
          </a:p>
          <a:p>
            <a:r>
              <a:rPr lang="en-US" dirty="0">
                <a:solidFill>
                  <a:srgbClr val="FF0000"/>
                </a:solidFill>
              </a:rPr>
              <a:t>No CA requirements for FR2 will be specified until agreement on carrier leakage and IQ image requirements is reached</a:t>
            </a:r>
          </a:p>
        </p:txBody>
      </p:sp>
    </p:spTree>
    <p:extLst>
      <p:ext uri="{BB962C8B-B14F-4D97-AF65-F5344CB8AC3E}">
        <p14:creationId xmlns:p14="http://schemas.microsoft.com/office/powerpoint/2010/main" val="207742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184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DL CA Tx requirements for FR2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BW class</dc:title>
  <dc:creator>Qualcomm User</dc:creator>
  <cp:keywords>CTPClassification=CTP_NT</cp:keywords>
  <cp:lastModifiedBy>Qualcomm User</cp:lastModifiedBy>
  <cp:revision>42</cp:revision>
  <dcterms:created xsi:type="dcterms:W3CDTF">2018-01-24T17:48:28Z</dcterms:created>
  <dcterms:modified xsi:type="dcterms:W3CDTF">2018-03-02T10:25:13Z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51764638-c077-4ba2-bd27-970090093ea6</vt:lpwstr>
  </property>
  <property fmtid="{D5CDD505-2E9C-101B-9397-08002B2CF9AE}" pid="3" name="CTP_TimeStamp">
    <vt:lpwstr>2018-03-02 08:08:46Z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