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ppt/revisionInfo.xml" ContentType="application/vnd.ms-powerpoint.revisioninfo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5" r:id="rId3"/>
    <p:sldId id="270" r:id="rId4"/>
    <p:sldId id="269" r:id="rId5"/>
  </p:sldIdLst>
  <p:sldSz cx="12192000" cy="6858000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スタイルなし、表のグリッド線あり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2574" autoAdjust="0"/>
    <p:restoredTop sz="94660"/>
  </p:normalViewPr>
  <p:slideViewPr>
    <p:cSldViewPr>
      <p:cViewPr varScale="1">
        <p:scale>
          <a:sx n="86" d="100"/>
          <a:sy n="86" d="100"/>
        </p:scale>
        <p:origin x="240" y="96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19" Type="http://schemas.microsoft.com/office/2015/10/relationships/revisionInfo" Target="revisionInfo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/>
              <a:t>マスタ サブタイトルの書式設定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/>
              <a:t>マスタ タイトルの書式設定</a:t>
            </a:r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/>
              <a:t>マスタ テキストの書式設定</a:t>
            </a:r>
          </a:p>
          <a:p>
            <a:pPr lvl="1"/>
            <a:r>
              <a:rPr kumimoji="1" lang="ja-JP" altLang="en-US"/>
              <a:t>第 </a:t>
            </a:r>
            <a:r>
              <a:rPr kumimoji="1" lang="en-US" altLang="ja-JP"/>
              <a:t>2 </a:t>
            </a:r>
            <a:r>
              <a:rPr kumimoji="1" lang="ja-JP" altLang="en-US"/>
              <a:t>レベル</a:t>
            </a:r>
          </a:p>
          <a:p>
            <a:pPr lvl="2"/>
            <a:r>
              <a:rPr kumimoji="1" lang="ja-JP" altLang="en-US"/>
              <a:t>第 </a:t>
            </a:r>
            <a:r>
              <a:rPr kumimoji="1" lang="en-US" altLang="ja-JP"/>
              <a:t>3 </a:t>
            </a:r>
            <a:r>
              <a:rPr kumimoji="1" lang="ja-JP" altLang="en-US"/>
              <a:t>レベル</a:t>
            </a:r>
          </a:p>
          <a:p>
            <a:pPr lvl="3"/>
            <a:r>
              <a:rPr kumimoji="1" lang="ja-JP" altLang="en-US"/>
              <a:t>第 </a:t>
            </a:r>
            <a:r>
              <a:rPr kumimoji="1" lang="en-US" altLang="ja-JP"/>
              <a:t>4 </a:t>
            </a:r>
            <a:r>
              <a:rPr kumimoji="1" lang="ja-JP" altLang="en-US"/>
              <a:t>レベル</a:t>
            </a:r>
          </a:p>
          <a:p>
            <a:pPr lvl="4"/>
            <a:r>
              <a:rPr kumimoji="1" lang="ja-JP" altLang="en-US"/>
              <a:t>第 </a:t>
            </a:r>
            <a:r>
              <a:rPr kumimoji="1" lang="en-US" altLang="ja-JP"/>
              <a:t>5 </a:t>
            </a:r>
            <a:r>
              <a:rPr kumimoji="1" lang="ja-JP" altLang="en-US"/>
              <a:t>レベル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2018/3/1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タイトル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altLang="ja-JP" sz="4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WF </a:t>
            </a:r>
            <a:r>
              <a:rPr lang="en-US" altLang="ja-JP" sz="4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 n5 usage in Japan</a:t>
            </a:r>
            <a:endParaRPr lang="ja-JP" altLang="en-US" sz="40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4099" name="サブタイトル 2"/>
          <p:cNvSpPr>
            <a:spLocks noGrp="1"/>
          </p:cNvSpPr>
          <p:nvPr>
            <p:ph type="subTitle" idx="1"/>
          </p:nvPr>
        </p:nvSpPr>
        <p:spPr>
          <a:xfrm>
            <a:off x="2567608" y="3886200"/>
            <a:ext cx="7056784" cy="1752600"/>
          </a:xfrm>
        </p:spPr>
        <p:txBody>
          <a:bodyPr rtlCol="0">
            <a:normAutofit/>
          </a:bodyPr>
          <a:lstStyle/>
          <a:p>
            <a:pPr>
              <a:spcBef>
                <a:spcPct val="0"/>
              </a:spcBef>
              <a:defRPr/>
            </a:pPr>
            <a:r>
              <a:rPr lang="en-US" altLang="ja-JP" b="1" dirty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NTT DOCOMO, </a:t>
            </a:r>
            <a:r>
              <a:rPr lang="en-US" altLang="ja-JP" b="1" dirty="0" smtClean="0">
                <a:solidFill>
                  <a:schemeClr val="tx1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INC.</a:t>
            </a:r>
            <a:endParaRPr lang="ja-JP" altLang="en-US" b="1" dirty="0">
              <a:solidFill>
                <a:schemeClr val="tx1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4" name="テキスト ボックス 1"/>
          <p:cNvSpPr txBox="1">
            <a:spLocks noChangeArrowheads="1"/>
          </p:cNvSpPr>
          <p:nvPr/>
        </p:nvSpPr>
        <p:spPr bwMode="auto">
          <a:xfrm>
            <a:off x="407368" y="188914"/>
            <a:ext cx="1189427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3GPP TSG-RAN WG4 </a:t>
            </a:r>
            <a:r>
              <a:rPr lang="en-US" altLang="ja-JP" sz="18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Meeting #86</a:t>
            </a: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				 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Athens, Greece, 26 February – 2 March 2018</a:t>
            </a:r>
            <a:endParaRPr lang="ja-JP" altLang="en-US" sz="18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5125" name="テキスト ボックス 4"/>
          <p:cNvSpPr txBox="1">
            <a:spLocks noChangeArrowheads="1"/>
          </p:cNvSpPr>
          <p:nvPr/>
        </p:nvSpPr>
        <p:spPr bwMode="auto">
          <a:xfrm>
            <a:off x="10056440" y="188913"/>
            <a:ext cx="1800225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kumimoji="1" sz="32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kumimoji="1" sz="28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kumimoji="1" sz="24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kumimoji="1" sz="2000">
                <a:solidFill>
                  <a:schemeClr val="tx1"/>
                </a:solidFill>
                <a:latin typeface="Calibri" pitchFamily="34" charset="0"/>
                <a:ea typeface="ＭＳ Ｐゴシック" charset="-128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R4-1803248</a:t>
            </a:r>
            <a:endParaRPr lang="ja-JP" altLang="en-US" sz="1800" dirty="0"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255740356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384" y="1124745"/>
            <a:ext cx="11099328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To utilize n5 in Japan (for harmonization purpose), additional spurious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requirements of -40 </a:t>
            </a:r>
            <a:r>
              <a:rPr lang="en-US" altLang="ja-JP" sz="2400" b="1" dirty="0" err="1">
                <a:latin typeface="Meiryo UI" pitchFamily="50" charset="-128"/>
                <a:ea typeface="Meiryo UI" pitchFamily="50" charset="-128"/>
                <a:cs typeface="Meiryo UI" pitchFamily="50" charset="-128"/>
              </a:rPr>
              <a:t>dBm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/MHz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at 870-890 MHz which is one of Japanese regulatory requirements has been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proposed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by introducing A-MPR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up to 15 MHz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CBW </a:t>
            </a:r>
            <a:r>
              <a:rPr lang="en-US" altLang="ja-JP" sz="24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[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1].</a:t>
            </a: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the proposal, several concerns for n5 operations in US were raised.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Unnecessary constraints such as </a:t>
            </a:r>
            <a:r>
              <a:rPr lang="en-US" altLang="ja-JP" sz="20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power reduction, RB </a:t>
            </a: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restriction in US operation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US regulatory impacts i.e. FCC limits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design impact</a:t>
            </a:r>
          </a:p>
          <a:p>
            <a:pPr marL="914400" lvl="1" indent="-457200">
              <a:buFont typeface="+mj-lt"/>
              <a:buAutoNum type="arabicPeriod"/>
            </a:pPr>
            <a:endParaRPr lang="en-US" altLang="ja-JP" sz="20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Background</a:t>
            </a:r>
            <a:endParaRPr lang="sv-SE" sz="3600" baseline="-25000" dirty="0"/>
          </a:p>
        </p:txBody>
      </p:sp>
      <p:sp>
        <p:nvSpPr>
          <p:cNvPr id="2" name="テキスト ボックス 1"/>
          <p:cNvSpPr txBox="1"/>
          <p:nvPr/>
        </p:nvSpPr>
        <p:spPr>
          <a:xfrm>
            <a:off x="4511824" y="6093296"/>
            <a:ext cx="7371698" cy="64633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kumimoji="1" lang="en-US" altLang="ja-JP" dirty="0" smtClean="0"/>
              <a:t>[1] </a:t>
            </a:r>
            <a:r>
              <a:rPr lang="en-GB" altLang="ja-JP" b="1" u="heavy" dirty="0"/>
              <a:t>R4-1802138</a:t>
            </a:r>
            <a:r>
              <a:rPr lang="en-GB" altLang="ja-JP" b="1" dirty="0"/>
              <a:t>	Further discussion on band n5 usage in Japan</a:t>
            </a:r>
            <a:br>
              <a:rPr lang="en-GB" altLang="ja-JP" b="1" dirty="0"/>
            </a:br>
            <a:r>
              <a:rPr lang="en-GB" altLang="ja-JP" i="1" dirty="0"/>
              <a:t>					Source: NTT DOCOMO, INC</a:t>
            </a:r>
            <a:r>
              <a:rPr lang="en-GB" altLang="ja-JP" i="1" dirty="0" smtClean="0"/>
              <a:t>.</a:t>
            </a:r>
            <a:endParaRPr kumimoji="1" lang="ja-JP" altLang="en-US" dirty="0"/>
          </a:p>
        </p:txBody>
      </p:sp>
    </p:spTree>
    <p:extLst>
      <p:ext uri="{BB962C8B-B14F-4D97-AF65-F5344CB8AC3E}">
        <p14:creationId xmlns:p14="http://schemas.microsoft.com/office/powerpoint/2010/main" val="20090247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51384" y="1124745"/>
            <a:ext cx="11099328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intension to introduce A-MPR with NS is NOT to impact n5 operations in US and those concerns cannot be issues with reasons below</a:t>
            </a:r>
          </a:p>
          <a:p>
            <a:endParaRPr lang="en-US" altLang="ja-JP" sz="2400" b="1" dirty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Constraints in US operation such as power reduction, RB restriction</a:t>
            </a:r>
          </a:p>
          <a:p>
            <a:pPr marL="1314450" lvl="2" indent="-457200">
              <a:buFont typeface="Wingdings" panose="05000000000000000000" pitchFamily="2" charset="2"/>
              <a:buChar char="ü"/>
            </a:pPr>
            <a:r>
              <a:rPr lang="en-US" altLang="ja-JP" sz="18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The A-MPR applies </a:t>
            </a:r>
            <a:r>
              <a:rPr lang="en-US" altLang="ja-JP" sz="1800" b="1" u="sng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only when</a:t>
            </a:r>
            <a:r>
              <a:rPr lang="en-US" altLang="ja-JP" sz="18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the </a:t>
            </a:r>
            <a:r>
              <a:rPr lang="en-US" altLang="ja-JP" sz="1800" b="1" dirty="0" err="1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gNB</a:t>
            </a:r>
            <a:r>
              <a:rPr lang="en-US" altLang="ja-JP" sz="18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signals the NS i.e., unless US operators indicate the NS, the A-MPR will never be used. Furthermore, number of RB is also not reduced unless their </a:t>
            </a:r>
            <a:r>
              <a:rPr lang="en-US" altLang="ja-JP" sz="1800" b="1" dirty="0" err="1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gNB</a:t>
            </a:r>
            <a:r>
              <a:rPr lang="en-US" altLang="ja-JP" sz="18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 intentionally restricts it.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US regulatory impacts i.e. FCC limits</a:t>
            </a:r>
          </a:p>
          <a:p>
            <a:pPr marL="1314450" lvl="2" indent="-457200">
              <a:buFont typeface="Wingdings" panose="05000000000000000000" pitchFamily="2" charset="2"/>
              <a:buChar char="ü"/>
            </a:pPr>
            <a:r>
              <a:rPr lang="en-US" altLang="ja-JP" sz="18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With the same reason as the above, emission limits for n5 UEs operated in US will never change as long as US operators signal NS_01.</a:t>
            </a:r>
          </a:p>
          <a:p>
            <a:pPr marL="914400" lvl="1" indent="-457200">
              <a:buFont typeface="+mj-lt"/>
              <a:buAutoNum type="arabicPeriod"/>
            </a:pPr>
            <a:r>
              <a:rPr lang="en-US" altLang="ja-JP" sz="20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UE design impact</a:t>
            </a:r>
          </a:p>
          <a:p>
            <a:pPr marL="1314450" lvl="2" indent="-457200">
              <a:buFont typeface="Wingdings" panose="05000000000000000000" pitchFamily="2" charset="2"/>
              <a:buChar char="ü"/>
            </a:pPr>
            <a:r>
              <a:rPr lang="en-US" altLang="ja-JP" sz="1800" b="1" dirty="0" smtClean="0">
                <a:solidFill>
                  <a:srgbClr val="0000FF"/>
                </a:solidFill>
                <a:latin typeface="Meiryo UI" pitchFamily="50" charset="-128"/>
                <a:ea typeface="Meiryo UI" pitchFamily="50" charset="-128"/>
                <a:cs typeface="Meiryo UI" pitchFamily="50" charset="-128"/>
              </a:rPr>
              <a:t>As explained in [1], the motivation of A-MPR introduced in LTE B5 was not to impact legacy B5 duplexer design. Therefore, the same approach for n5 will also not affect the UE design.</a:t>
            </a:r>
            <a:endParaRPr lang="en-US" altLang="ja-JP" sz="1800" dirty="0" smtClean="0">
              <a:solidFill>
                <a:srgbClr val="0000FF"/>
              </a:solidFill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sz="3600" b="1" dirty="0" smtClean="0">
                <a:latin typeface="Meiryo UI" pitchFamily="50" charset="-128"/>
                <a:ea typeface="Meiryo UI" pitchFamily="50" charset="-128"/>
              </a:rPr>
              <a:t>Observations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48009227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89472" y="1124745"/>
            <a:ext cx="11223152" cy="4608512"/>
          </a:xfrm>
        </p:spPr>
        <p:txBody>
          <a:bodyPr>
            <a:noAutofit/>
          </a:bodyPr>
          <a:lstStyle/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It is proposed to confirm that n5 operations in US are not affected by introducing the A-MPR with the observations shown in previous slide for the next meeting.</a:t>
            </a:r>
          </a:p>
          <a:p>
            <a:endParaRPr lang="en-US" altLang="ja-JP" sz="2400" b="1" dirty="0" smtClean="0">
              <a:latin typeface="Meiryo UI" pitchFamily="50" charset="-128"/>
              <a:ea typeface="Meiryo UI" pitchFamily="50" charset="-128"/>
              <a:cs typeface="Meiryo UI" pitchFamily="50" charset="-128"/>
            </a:endParaRPr>
          </a:p>
          <a:p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If no issue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is identified </a:t>
            </a:r>
            <a:r>
              <a:rPr lang="en-US" altLang="ja-JP" sz="24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for n5 operations in US, the additional emission requirement with NS will be specified for n5 up to 15 MHz CBW.</a:t>
            </a:r>
          </a:p>
        </p:txBody>
      </p:sp>
      <p:sp>
        <p:nvSpPr>
          <p:cNvPr id="9" name="Title 1"/>
          <p:cNvSpPr>
            <a:spLocks noGrp="1"/>
          </p:cNvSpPr>
          <p:nvPr>
            <p:ph type="title"/>
          </p:nvPr>
        </p:nvSpPr>
        <p:spPr>
          <a:xfrm>
            <a:off x="1631504" y="404664"/>
            <a:ext cx="8928992" cy="504056"/>
          </a:xfrm>
        </p:spPr>
        <p:txBody>
          <a:bodyPr>
            <a:noAutofit/>
          </a:bodyPr>
          <a:lstStyle/>
          <a:p>
            <a:r>
              <a:rPr lang="en-US" altLang="ja-JP" sz="3600" b="1" dirty="0" smtClean="0">
                <a:latin typeface="Meiryo UI" pitchFamily="50" charset="-128"/>
                <a:ea typeface="Meiryo UI" pitchFamily="50" charset="-128"/>
                <a:cs typeface="Meiryo UI" pitchFamily="50" charset="-128"/>
              </a:rPr>
              <a:t>Way forward</a:t>
            </a:r>
            <a:endParaRPr lang="sv-SE" sz="3600" baseline="-25000" dirty="0"/>
          </a:p>
        </p:txBody>
      </p:sp>
    </p:spTree>
    <p:extLst>
      <p:ext uri="{BB962C8B-B14F-4D97-AF65-F5344CB8AC3E}">
        <p14:creationId xmlns:p14="http://schemas.microsoft.com/office/powerpoint/2010/main" val="25358737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bg1">
            <a:lumMod val="65000"/>
          </a:schemeClr>
        </a:solidFill>
        <a:ln>
          <a:noFill/>
        </a:ln>
      </a:spPr>
      <a:bodyPr rtlCol="0" anchor="ctr"/>
      <a:lstStyle>
        <a:defPPr algn="ctr">
          <a:defRPr kumimoji="1"/>
        </a:defPPr>
      </a:lstStyle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sp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1589</TotalTime>
  <Words>312</Words>
  <Application>Microsoft Office PowerPoint</Application>
  <PresentationFormat>ワイド画面</PresentationFormat>
  <Paragraphs>26</Paragraphs>
  <Slides>4</Slides>
  <Notes>0</Notes>
  <HiddenSlides>0</HiddenSlides>
  <MMClips>0</MMClips>
  <ScaleCrop>false</ScaleCrop>
  <HeadingPairs>
    <vt:vector size="6" baseType="variant">
      <vt:variant>
        <vt:lpstr>使用されているフォント</vt:lpstr>
      </vt:variant>
      <vt:variant>
        <vt:i4>5</vt:i4>
      </vt:variant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10" baseType="lpstr">
      <vt:lpstr>Meiryo UI</vt:lpstr>
      <vt:lpstr>ＭＳ Ｐゴシック</vt:lpstr>
      <vt:lpstr>Arial</vt:lpstr>
      <vt:lpstr>Calibri</vt:lpstr>
      <vt:lpstr>Wingdings</vt:lpstr>
      <vt:lpstr>Office テーマ</vt:lpstr>
      <vt:lpstr>WF on n5 usage in Japan</vt:lpstr>
      <vt:lpstr>Background</vt:lpstr>
      <vt:lpstr>Observations</vt:lpstr>
      <vt:lpstr>Way forward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MPR evaluation assumption</dc:title>
  <dc:creator>5839953</dc:creator>
  <cp:lastModifiedBy>docomo</cp:lastModifiedBy>
  <cp:revision>271</cp:revision>
  <dcterms:created xsi:type="dcterms:W3CDTF">2017-06-28T16:38:30Z</dcterms:created>
  <dcterms:modified xsi:type="dcterms:W3CDTF">2018-03-01T12:32:32Z</dcterms:modified>
</cp:coreProperties>
</file>