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br>
              <a:rPr lang="en-US" dirty="0"/>
            </a:br>
            <a:r>
              <a:rPr lang="en-US" dirty="0"/>
              <a:t>measurement gaps for dense PRS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Huawei, </a:t>
            </a:r>
            <a:r>
              <a:rPr lang="en-US" sz="2800" dirty="0" err="1"/>
              <a:t>HiSilicon</a:t>
            </a:r>
            <a:r>
              <a:rPr lang="en-US" sz="2800" dirty="0"/>
              <a:t>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	                                                                                                                        R4-180xxxx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Athens, Greece, 26</a:t>
            </a:r>
            <a:r>
              <a:rPr lang="en-GB" b="1" baseline="30000" dirty="0"/>
              <a:t>th</a:t>
            </a:r>
            <a:r>
              <a:rPr lang="en-GB" b="1" dirty="0"/>
              <a:t> Feb – 2</a:t>
            </a:r>
            <a:r>
              <a:rPr lang="en-GB" b="1" baseline="30000" dirty="0"/>
              <a:t>nd</a:t>
            </a:r>
            <a:r>
              <a:rPr lang="en-GB" b="1" dirty="0"/>
              <a:t> March, 2018</a:t>
            </a:r>
          </a:p>
          <a:p>
            <a:pPr hangingPunct="0"/>
            <a:r>
              <a:rPr lang="en-GB" b="1" dirty="0"/>
              <a:t>Agenda Item: 6.19.4.4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More than one new measurement gap pattern are introduced to support dense PRS</a:t>
            </a:r>
          </a:p>
          <a:p>
            <a:pPr lvl="1"/>
            <a:r>
              <a:rPr lang="sv-SE" dirty="0"/>
              <a:t>FFS wether the same gap patterns can be used for both FDD and TDD</a:t>
            </a:r>
          </a:p>
          <a:p>
            <a:r>
              <a:rPr lang="sv-SE" dirty="0"/>
              <a:t>The new measurement gap patterns are specified in 36.133</a:t>
            </a:r>
          </a:p>
          <a:p>
            <a:r>
              <a:rPr lang="sv-SE" dirty="0"/>
              <a:t>Gap pattern ID is signalled to the UE</a:t>
            </a:r>
          </a:p>
          <a:p>
            <a:r>
              <a:rPr lang="sv-SE" dirty="0"/>
              <a:t>New measurement gap patterns are characterized by:</a:t>
            </a:r>
          </a:p>
          <a:p>
            <a:pPr lvl="1"/>
            <a:r>
              <a:rPr lang="sv-SE" dirty="0"/>
              <a:t>MGL &gt; 6</a:t>
            </a:r>
          </a:p>
          <a:p>
            <a:pPr lvl="1"/>
            <a:r>
              <a:rPr lang="sv-SE" dirty="0"/>
              <a:t>MGL not longer than the number of PRS subframes needed to meet RSTD requirements + 2 subframes for switching</a:t>
            </a:r>
          </a:p>
          <a:p>
            <a:pPr lvl="1"/>
            <a:r>
              <a:rPr lang="sv-SE" dirty="0"/>
              <a:t>MGL/MGRP &lt; X, X is TBD</a:t>
            </a:r>
          </a:p>
          <a:p>
            <a:r>
              <a:rPr lang="sv-SE" dirty="0"/>
              <a:t>UE may indicate a preferred measurement gap pattern ID</a:t>
            </a:r>
          </a:p>
          <a:p>
            <a:pPr lvl="1"/>
            <a:r>
              <a:rPr lang="sv-SE" dirty="0"/>
              <a:t>A measurement gap pattern with a longer MGL may be indicated for CEModeB and a shorter MGL for CEModeA</a:t>
            </a:r>
          </a:p>
          <a:p>
            <a:r>
              <a:rPr lang="sv-SE" dirty="0"/>
              <a:t>RAN4 to discuss and specify applicable requirements also for UE configured with both a measurement gap pattern for RRM measurements and a new measurement gap pattern for RSTD measurements</a:t>
            </a:r>
          </a:p>
          <a:p>
            <a:r>
              <a:rPr lang="sv-SE" dirty="0"/>
              <a:t>RAN4 to discuss the impact of new measurement gap patterns on RLM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4981</TotalTime>
  <Words>168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 measurement gaps for dense PRS</vt:lpstr>
      <vt:lpstr>Proposals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377</cp:revision>
  <dcterms:created xsi:type="dcterms:W3CDTF">2016-04-13T15:12:29Z</dcterms:created>
  <dcterms:modified xsi:type="dcterms:W3CDTF">2018-03-01T14:16:36Z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