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9" r:id="rId3"/>
    <p:sldId id="28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2/20/2018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eV2X RRM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smtClean="0">
                <a:solidFill>
                  <a:schemeClr val="tx1"/>
                </a:solidFill>
              </a:rPr>
              <a:t>, 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86 </a:t>
            </a:r>
            <a:r>
              <a:rPr lang="en-US" altLang="sv-SE" sz="2000" b="1" dirty="0" smtClean="0"/>
              <a:t>				</a:t>
            </a:r>
            <a:r>
              <a:rPr lang="en-US" altLang="sv-SE" sz="2000" b="1" dirty="0" smtClean="0"/>
              <a:t>R4-1802628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 smtClean="0"/>
              <a:t>Athens, Greece, Feb 26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– Mar 2</a:t>
            </a:r>
            <a:r>
              <a:rPr lang="en-US" altLang="zh-CN" sz="2000" b="1" baseline="30000" dirty="0" smtClean="0"/>
              <a:t>nd</a:t>
            </a:r>
            <a:r>
              <a:rPr lang="en-US" altLang="zh-CN" sz="2000" b="1" dirty="0" smtClean="0"/>
              <a:t>, </a:t>
            </a:r>
            <a:r>
              <a:rPr lang="en-GB" altLang="zh-CN" sz="2000" b="1" dirty="0" smtClean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zh-CN" sz="2000" b="1" dirty="0" smtClean="0"/>
              <a:t>6.17.3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Agreements on </a:t>
            </a:r>
            <a:r>
              <a:rPr lang="en-US" altLang="sv-SE" dirty="0"/>
              <a:t>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91513" cy="4321249"/>
          </a:xfrm>
        </p:spPr>
        <p:txBody>
          <a:bodyPr/>
          <a:lstStyle/>
          <a:p>
            <a:pPr lvl="0"/>
            <a:r>
              <a:rPr lang="en-GB" altLang="zh-CN" sz="2400" dirty="0" smtClean="0"/>
              <a:t>Maximum Receive Timing Difference </a:t>
            </a:r>
            <a:r>
              <a:rPr lang="en-US" altLang="zh-CN" sz="2400" dirty="0" smtClean="0"/>
              <a:t>(MRTD) and </a:t>
            </a:r>
            <a:r>
              <a:rPr lang="en-GB" altLang="zh-CN" sz="2400" dirty="0" smtClean="0"/>
              <a:t>Maximum Transmission Timing Difference (MTTD)</a:t>
            </a:r>
            <a:r>
              <a:rPr lang="en-US" altLang="zh-CN" sz="2400" dirty="0" smtClean="0"/>
              <a:t> </a:t>
            </a:r>
            <a:endParaRPr lang="en-GB" altLang="zh-CN" sz="2400" dirty="0"/>
          </a:p>
          <a:p>
            <a:pPr lvl="1"/>
            <a:r>
              <a:rPr lang="en-US" altLang="zh-CN" sz="2000" dirty="0" smtClean="0"/>
              <a:t>No need to introduce MRTD or MTTD requirements for both V2X intra-band </a:t>
            </a:r>
            <a:r>
              <a:rPr lang="en-GB" altLang="zh-CN" sz="2000" dirty="0" smtClean="0"/>
              <a:t>contiguous</a:t>
            </a:r>
            <a:r>
              <a:rPr lang="en-US" altLang="zh-CN" sz="2000" dirty="0" smtClean="0"/>
              <a:t> CA  and </a:t>
            </a:r>
            <a:r>
              <a:rPr lang="en-US" altLang="zh-CN" sz="2000" dirty="0" smtClean="0">
                <a:solidFill>
                  <a:prstClr val="black"/>
                </a:solidFill>
              </a:rPr>
              <a:t>V2X non-</a:t>
            </a:r>
            <a:r>
              <a:rPr lang="en-GB" altLang="zh-CN" sz="2000" dirty="0" smtClean="0">
                <a:solidFill>
                  <a:prstClr val="black"/>
                </a:solidFill>
              </a:rPr>
              <a:t>contiguous</a:t>
            </a:r>
            <a:r>
              <a:rPr lang="en-US" altLang="zh-CN" sz="2000" dirty="0" smtClean="0">
                <a:solidFill>
                  <a:prstClr val="black"/>
                </a:solidFill>
              </a:rPr>
              <a:t> CA </a:t>
            </a:r>
          </a:p>
          <a:p>
            <a:r>
              <a:rPr lang="en-US" altLang="zh-CN" sz="2400" dirty="0" smtClean="0">
                <a:solidFill>
                  <a:prstClr val="black"/>
                </a:solidFill>
              </a:rPr>
              <a:t>V2X Synchronization Reference Source selection/reselection requirements for V2X </a:t>
            </a:r>
            <a:r>
              <a:rPr lang="en-US" altLang="zh-CN" sz="2400" dirty="0" err="1" smtClean="0">
                <a:solidFill>
                  <a:prstClr val="black"/>
                </a:solidFill>
              </a:rPr>
              <a:t>sidelink</a:t>
            </a:r>
            <a:r>
              <a:rPr lang="en-US" altLang="zh-CN" sz="2400" dirty="0" smtClean="0">
                <a:solidFill>
                  <a:prstClr val="black"/>
                </a:solidFill>
              </a:rPr>
              <a:t> CA will be introduced in new section</a:t>
            </a:r>
            <a:endParaRPr lang="en-GB" altLang="zh-CN" sz="2400" dirty="0" smtClean="0">
              <a:solidFill>
                <a:prstClr val="black"/>
              </a:solidFill>
            </a:endParaRPr>
          </a:p>
          <a:p>
            <a:pPr lvl="1"/>
            <a:r>
              <a:rPr lang="en-US" altLang="zh-CN" sz="2000" dirty="0" smtClean="0"/>
              <a:t>The legacy </a:t>
            </a:r>
            <a:r>
              <a:rPr lang="en-GB" altLang="zh-CN" sz="2000" dirty="0" smtClean="0"/>
              <a:t>measurement requirements on</a:t>
            </a:r>
            <a:r>
              <a:rPr lang="en-GB" sz="2000" dirty="0" smtClean="0"/>
              <a:t> a detectable </a:t>
            </a:r>
            <a:r>
              <a:rPr lang="en-GB" sz="2000" dirty="0" smtClean="0"/>
              <a:t>intra-frequency </a:t>
            </a:r>
            <a:r>
              <a:rPr lang="en-GB" sz="2000" dirty="0" err="1" smtClean="0"/>
              <a:t>SyncRef</a:t>
            </a:r>
            <a:r>
              <a:rPr lang="en-GB" sz="2000" dirty="0" smtClean="0"/>
              <a:t> UE</a:t>
            </a:r>
            <a:r>
              <a:rPr lang="en-GB" altLang="zh-CN" sz="2000" dirty="0" smtClean="0"/>
              <a:t> are </a:t>
            </a:r>
            <a:r>
              <a:rPr lang="en-US" altLang="zh-CN" sz="2000" dirty="0" smtClean="0"/>
              <a:t>applied </a:t>
            </a:r>
            <a:r>
              <a:rPr lang="en-GB" altLang="zh-CN" sz="2000" dirty="0" smtClean="0"/>
              <a:t>only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for </a:t>
            </a:r>
            <a:r>
              <a:rPr lang="en-US" altLang="zh-CN" sz="2000" dirty="0" smtClean="0"/>
              <a:t>the </a:t>
            </a:r>
            <a:r>
              <a:rPr lang="en-US" altLang="zh-CN" sz="2000" dirty="0"/>
              <a:t>component </a:t>
            </a:r>
            <a:r>
              <a:rPr lang="en-US" altLang="zh-CN" sz="2000" dirty="0" smtClean="0"/>
              <a:t>carrier(s) configured </a:t>
            </a:r>
            <a:r>
              <a:rPr lang="en-GB" altLang="zh-CN" sz="2000" dirty="0" smtClean="0"/>
              <a:t>as the synchronization carrier.</a:t>
            </a:r>
          </a:p>
          <a:p>
            <a:pPr lvl="1"/>
            <a:r>
              <a:rPr lang="en-US" altLang="zh-CN" sz="2000" dirty="0" smtClean="0"/>
              <a:t>The dropping related </a:t>
            </a:r>
            <a:r>
              <a:rPr lang="en-GB" altLang="zh-CN" sz="2000" dirty="0" smtClean="0"/>
              <a:t>requirements are </a:t>
            </a:r>
            <a:r>
              <a:rPr lang="en-US" altLang="zh-CN" sz="2000" dirty="0" smtClean="0"/>
              <a:t>applied for all the component carriers used for V2X CA</a:t>
            </a:r>
            <a:r>
              <a:rPr lang="en-GB" altLang="zh-CN" sz="2000" dirty="0" smtClean="0"/>
              <a:t>.</a:t>
            </a:r>
          </a:p>
          <a:p>
            <a:pPr lvl="1"/>
            <a:endParaRPr lang="en-GB" altLang="zh-CN" sz="2000" dirty="0" smtClean="0"/>
          </a:p>
          <a:p>
            <a:pPr lvl="1"/>
            <a:endParaRPr lang="zh-CN" altLang="zh-CN" sz="2400" dirty="0"/>
          </a:p>
          <a:p>
            <a:pPr lvl="2"/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xmlns="" val="91019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Agreements on V2X </a:t>
            </a:r>
            <a:r>
              <a:rPr lang="en-US" altLang="sv-SE" dirty="0"/>
              <a:t>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412007"/>
            <a:ext cx="8291513" cy="5113337"/>
          </a:xfrm>
        </p:spPr>
        <p:txBody>
          <a:bodyPr/>
          <a:lstStyle/>
          <a:p>
            <a:r>
              <a:rPr lang="en-US" altLang="ko-KR" sz="2400" dirty="0" smtClean="0"/>
              <a:t>Delay requirements </a:t>
            </a:r>
            <a:r>
              <a:rPr lang="en-US" altLang="ko-KR" sz="2400" dirty="0"/>
              <a:t>for CC addition/release based on dedicated RRC </a:t>
            </a:r>
            <a:r>
              <a:rPr lang="en-US" altLang="ko-KR" sz="2400" dirty="0" smtClean="0"/>
              <a:t>signaling.</a:t>
            </a:r>
            <a:endParaRPr lang="en-US" altLang="ko-KR" sz="2400" dirty="0"/>
          </a:p>
          <a:p>
            <a:pPr lvl="1"/>
            <a:r>
              <a:rPr lang="en-US" altLang="zh-CN" sz="2000" dirty="0" smtClean="0"/>
              <a:t>20ms RRC processing time is enough</a:t>
            </a:r>
          </a:p>
          <a:p>
            <a:pPr lvl="1"/>
            <a:r>
              <a:rPr lang="en-US" altLang="zh-CN" sz="2000" dirty="0" smtClean="0"/>
              <a:t>1ms </a:t>
            </a:r>
            <a:r>
              <a:rPr lang="en-US" altLang="ko-KR" sz="2000" dirty="0" smtClean="0"/>
              <a:t>interruption </a:t>
            </a:r>
            <a:r>
              <a:rPr lang="en-US" altLang="zh-CN" sz="2000" dirty="0" smtClean="0"/>
              <a:t>is allowed for UE performing RF tuning/retuning and AGC settling</a:t>
            </a:r>
            <a:endParaRPr lang="en-US" altLang="zh-CN" sz="2000" dirty="0"/>
          </a:p>
          <a:p>
            <a:pPr lvl="1"/>
            <a:r>
              <a:rPr lang="en-US" altLang="zh-CN" sz="2000" dirty="0" smtClean="0"/>
              <a:t>The allowed maximum </a:t>
            </a:r>
            <a:r>
              <a:rPr lang="en-US" altLang="ko-KR" sz="2000" dirty="0" smtClean="0"/>
              <a:t>CC addition </a:t>
            </a:r>
            <a:r>
              <a:rPr lang="en-US" altLang="zh-CN" sz="2000" dirty="0" smtClean="0"/>
              <a:t>time is 20ms</a:t>
            </a:r>
          </a:p>
          <a:p>
            <a:pPr lvl="1"/>
            <a:r>
              <a:rPr lang="en-US" altLang="zh-CN" sz="2000" dirty="0" smtClean="0"/>
              <a:t>The allowed maximum </a:t>
            </a:r>
            <a:r>
              <a:rPr lang="en-US" altLang="ko-KR" sz="2000" dirty="0" smtClean="0"/>
              <a:t>CC release </a:t>
            </a:r>
            <a:r>
              <a:rPr lang="en-US" altLang="zh-CN" sz="2000" dirty="0" smtClean="0"/>
              <a:t>time is 20ms</a:t>
            </a:r>
            <a:endParaRPr lang="en-US" altLang="ko-KR" sz="2000" dirty="0"/>
          </a:p>
          <a:p>
            <a:r>
              <a:rPr lang="en-US" altLang="ko-KR" sz="2400" dirty="0" smtClean="0"/>
              <a:t>Interruption at CC addition/release for V2X CA</a:t>
            </a:r>
            <a:r>
              <a:rPr lang="en-GB" altLang="zh-CN" sz="2400" dirty="0" smtClean="0"/>
              <a:t>.</a:t>
            </a:r>
          </a:p>
          <a:p>
            <a:pPr lvl="1"/>
            <a:r>
              <a:rPr lang="en-GB" altLang="ko-KR" sz="2000" dirty="0" smtClean="0"/>
              <a:t>Interruptions to WAN</a:t>
            </a:r>
          </a:p>
          <a:p>
            <a:pPr lvl="2"/>
            <a:r>
              <a:rPr lang="en-GB" altLang="ko-KR" sz="1600" dirty="0" smtClean="0"/>
              <a:t>No interruption is allowed for </a:t>
            </a:r>
            <a:r>
              <a:rPr lang="en-US" altLang="zh-CN" sz="1600" dirty="0" smtClean="0"/>
              <a:t>V2X intra-band </a:t>
            </a:r>
            <a:r>
              <a:rPr lang="en-GB" altLang="zh-CN" sz="1600" dirty="0" smtClean="0"/>
              <a:t>contiguous</a:t>
            </a:r>
            <a:r>
              <a:rPr lang="en-US" altLang="zh-CN" sz="1600" dirty="0" smtClean="0"/>
              <a:t> CA </a:t>
            </a:r>
          </a:p>
          <a:p>
            <a:pPr lvl="2"/>
            <a:r>
              <a:rPr lang="en-GB" altLang="ko-KR" sz="1600" dirty="0" smtClean="0"/>
              <a:t>An interruption of </a:t>
            </a:r>
            <a:r>
              <a:rPr lang="en-US" altLang="ko-KR" sz="1600" dirty="0" smtClean="0"/>
              <a:t>up to 2 </a:t>
            </a:r>
            <a:r>
              <a:rPr lang="en-US" altLang="ko-KR" sz="1600" smtClean="0"/>
              <a:t>subframes </a:t>
            </a:r>
            <a:r>
              <a:rPr lang="en-GB" altLang="ko-KR" sz="1600" dirty="0" smtClean="0"/>
              <a:t>is allowed for </a:t>
            </a:r>
            <a:r>
              <a:rPr lang="en-US" altLang="zh-CN" sz="1600" dirty="0" smtClean="0"/>
              <a:t>V2X non-</a:t>
            </a:r>
            <a:r>
              <a:rPr lang="en-GB" altLang="zh-CN" sz="1600" dirty="0" smtClean="0"/>
              <a:t>contiguous</a:t>
            </a:r>
            <a:r>
              <a:rPr lang="en-US" altLang="zh-CN" sz="1600" dirty="0" smtClean="0"/>
              <a:t> CA </a:t>
            </a:r>
            <a:endParaRPr lang="en-GB" altLang="ko-KR" sz="1600" dirty="0" smtClean="0"/>
          </a:p>
          <a:p>
            <a:pPr lvl="1"/>
            <a:r>
              <a:rPr lang="en-GB" altLang="ko-KR" sz="2000" dirty="0" smtClean="0"/>
              <a:t>Interruptions to V2X </a:t>
            </a:r>
            <a:r>
              <a:rPr lang="en-GB" altLang="ko-KR" sz="2000" dirty="0" err="1" smtClean="0"/>
              <a:t>Sidelink</a:t>
            </a:r>
            <a:r>
              <a:rPr lang="en-GB" altLang="ko-KR" sz="2000" dirty="0" smtClean="0"/>
              <a:t> Communication</a:t>
            </a:r>
          </a:p>
          <a:p>
            <a:pPr lvl="2"/>
            <a:r>
              <a:rPr lang="en-GB" altLang="ko-KR" sz="1600" dirty="0" smtClean="0"/>
              <a:t>An interruption of </a:t>
            </a:r>
            <a:r>
              <a:rPr lang="en-US" altLang="ko-KR" sz="1600" dirty="0" smtClean="0"/>
              <a:t>up to 1 </a:t>
            </a:r>
            <a:r>
              <a:rPr lang="en-US" altLang="ko-KR" sz="1600" dirty="0" err="1" smtClean="0"/>
              <a:t>subframe</a:t>
            </a:r>
            <a:r>
              <a:rPr lang="en-US" altLang="ko-KR" sz="1600" dirty="0" smtClean="0"/>
              <a:t> </a:t>
            </a:r>
            <a:r>
              <a:rPr lang="en-GB" altLang="ko-KR" sz="1600" dirty="0" smtClean="0"/>
              <a:t>is allowed for </a:t>
            </a:r>
            <a:r>
              <a:rPr lang="en-US" altLang="zh-CN" sz="1600" dirty="0" smtClean="0"/>
              <a:t>V2X intra-band </a:t>
            </a:r>
            <a:r>
              <a:rPr lang="en-GB" altLang="zh-CN" sz="1600" dirty="0" smtClean="0"/>
              <a:t>contiguous</a:t>
            </a:r>
            <a:r>
              <a:rPr lang="en-US" altLang="zh-CN" sz="1600" dirty="0" smtClean="0"/>
              <a:t> CA</a:t>
            </a:r>
          </a:p>
          <a:p>
            <a:pPr lvl="2"/>
            <a:r>
              <a:rPr lang="en-GB" altLang="ko-KR" sz="1600" dirty="0" smtClean="0"/>
              <a:t>An interruption of </a:t>
            </a:r>
            <a:r>
              <a:rPr lang="en-US" altLang="ko-KR" sz="1600" dirty="0" smtClean="0"/>
              <a:t>up to 1 </a:t>
            </a:r>
            <a:r>
              <a:rPr lang="en-US" altLang="ko-KR" sz="1600" dirty="0" err="1" smtClean="0"/>
              <a:t>subframe</a:t>
            </a:r>
            <a:r>
              <a:rPr lang="en-US" altLang="ko-KR" sz="1600" dirty="0" smtClean="0"/>
              <a:t> </a:t>
            </a:r>
            <a:r>
              <a:rPr lang="en-GB" altLang="ko-KR" sz="1600" dirty="0" smtClean="0"/>
              <a:t>is allowed for </a:t>
            </a:r>
            <a:r>
              <a:rPr lang="en-US" altLang="zh-CN" sz="1600" dirty="0" smtClean="0"/>
              <a:t>V2X non-</a:t>
            </a:r>
            <a:r>
              <a:rPr lang="en-GB" altLang="zh-CN" sz="1600" dirty="0" smtClean="0"/>
              <a:t>contiguous</a:t>
            </a:r>
            <a:r>
              <a:rPr lang="en-US" altLang="zh-CN" sz="1600" dirty="0" smtClean="0"/>
              <a:t> CA</a:t>
            </a:r>
            <a:endParaRPr lang="en-GB" altLang="ko-KR" sz="1600" dirty="0"/>
          </a:p>
        </p:txBody>
      </p:sp>
    </p:spTree>
    <p:extLst>
      <p:ext uri="{BB962C8B-B14F-4D97-AF65-F5344CB8AC3E}">
        <p14:creationId xmlns:p14="http://schemas.microsoft.com/office/powerpoint/2010/main" xmlns="" val="91019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34097</TotalTime>
  <Words>229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eV2X RRM requirements</vt:lpstr>
      <vt:lpstr>Agreements on V2X Carrier Aggregation  </vt:lpstr>
      <vt:lpstr>Agreements on V2X Carrier Aggregation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571</cp:revision>
  <dcterms:created xsi:type="dcterms:W3CDTF">2014-03-20T14:32:54Z</dcterms:created>
  <dcterms:modified xsi:type="dcterms:W3CDTF">2018-02-19T19:15:38Z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(3)0JnoO/KUzKTZ8xmecVQ5ZlDNn3zXoadpd20O07pnEMCSfykFWE3Xe2wiGh9PnMH/Ya7qTt61
2kmdrhF7Oj2k3N21IjX75WglaLb392dnpbyeNZTP4tgHDyVB2TthxvSbcNpqpvvMo2LocaEE
FQMTgO5UOLP4EUemy+GTf/+avSNca42v0SYpV3gB5oEKnC5ge/w2BWKJu0kLEcd00Oh+LDYU
iyNFQy2morW6r/8OHs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duSYFMjHrGI924UXEBb9gezYm58c7fvnXZkepP7hbTCVM9yIP4kP9B
mcAQumvj2I/gwX7thNIeyK57UKloFP7/bbXaATOObuJu7BESQ1HGPlwYaMuL4nZDnyg9QeQ8
gMXLWn6f3vpb2KgErqS4JkLIvGroKS5JDPPAM/WtgG9/HPqpZPIfVj/COtn34ZfnYJ7VRwF4
sJp/c6FucGofR/BnZSp9Nzx0PE8dHYmrlJHF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Efyh3MVkKjaIfnkdLC/GxQxrBjvprzWwzL8p
smJScmkEJLjtER2/oqnIPBYmO/7+0OiO1b7LI+JSbVuynezgxa0=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AdHocReviewCycleID">
    <vt:i4>-1034346582</vt:i4>
  </property>
  <property fmtid="{D5CDD505-2E9C-101B-9397-08002B2CF9AE}" pid="10" name="_EmailSubject">
    <vt:lpwstr>Draft WF on eV2X RRM requirements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Viet Nguyen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1512144763</vt:lpwstr>
  </property>
</Properties>
</file>