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7"/>
  </p:notesMasterIdLst>
  <p:sldIdLst>
    <p:sldId id="256" r:id="rId5"/>
    <p:sldId id="377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19.02.2018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</a:t>
            </a:r>
            <a:r>
              <a:rPr lang="en-US" altLang="zh-CN" sz="4000" dirty="0" smtClean="0"/>
              <a:t>new gaps for </a:t>
            </a:r>
            <a:r>
              <a:rPr lang="en-US" altLang="zh-CN" sz="4000" dirty="0" err="1" smtClean="0"/>
              <a:t>eFeMTC</a:t>
            </a:r>
            <a:r>
              <a:rPr lang="en-US" altLang="zh-CN" sz="4000" dirty="0" smtClean="0"/>
              <a:t> dense PRS configuration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HiSilicon, </a:t>
            </a:r>
            <a:r>
              <a:rPr lang="en-US" altLang="zh-CN" sz="2800" dirty="0" smtClean="0">
                <a:solidFill>
                  <a:srgbClr val="898989"/>
                </a:solidFill>
              </a:rPr>
              <a:t>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77156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6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Athens, Greece, 26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February – 2</a:t>
            </a:r>
            <a:r>
              <a:rPr lang="en-US" sz="1800" b="1" baseline="30000" dirty="0" smtClean="0"/>
              <a:t>nd</a:t>
            </a:r>
            <a:r>
              <a:rPr lang="en-US" sz="1800" b="1" dirty="0" smtClean="0"/>
              <a:t> March, 2018</a:t>
            </a:r>
          </a:p>
          <a:p>
            <a:pPr>
              <a:buNone/>
            </a:pPr>
            <a:r>
              <a:rPr lang="en-US" sz="1800" b="1" dirty="0" smtClean="0"/>
              <a:t>Agenda item: 6.19.4.4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R4-1802579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UE needs gaps for inter- frequency RSTD measurement</a:t>
            </a:r>
          </a:p>
          <a:p>
            <a:r>
              <a:rPr lang="en-US" altLang="zh-CN" sz="2800" dirty="0" smtClean="0"/>
              <a:t>UE may need gaps for intra- frequency RSTD measurement</a:t>
            </a:r>
          </a:p>
          <a:p>
            <a:r>
              <a:rPr lang="en-US" altLang="zh-CN" sz="2800" dirty="0" smtClean="0"/>
              <a:t>Upon </a:t>
            </a:r>
            <a:r>
              <a:rPr lang="en-US" altLang="zh-CN" sz="2800" dirty="0"/>
              <a:t>receiving RSTD measurement configuration</a:t>
            </a:r>
          </a:p>
          <a:p>
            <a:pPr lvl="1"/>
            <a:r>
              <a:rPr lang="en-US" altLang="zh-CN" sz="2400" dirty="0"/>
              <a:t>UE should report to the eNB whether it needs gap or not</a:t>
            </a:r>
          </a:p>
          <a:p>
            <a:pPr lvl="1"/>
            <a:r>
              <a:rPr lang="en-US" altLang="zh-CN" sz="2400" dirty="0"/>
              <a:t>UE should report to the eNB the proper gap pattern if gaps are needed</a:t>
            </a:r>
          </a:p>
          <a:p>
            <a:r>
              <a:rPr lang="en-US" altLang="zh-CN" sz="2800" dirty="0" smtClean="0"/>
              <a:t>Signaling to ensure fair RSTD measurement performance should be introduced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7571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17c5c574-4f42-45b3-8a7f-77d8e859d074"/>
    <ds:schemaRef ds:uri="http://purl.org/dc/elements/1.1/"/>
    <ds:schemaRef ds:uri="http://purl.org/dc/dcmitype/"/>
    <ds:schemaRef ds:uri="http://schemas.microsoft.com/office/infopath/2007/PartnerControls"/>
    <ds:schemaRef ds:uri="66EEDB98-F073-460B-B9B0-9643F9FE785E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14210</TotalTime>
  <Words>84</Words>
  <Application>Microsoft Office PowerPoint</Application>
  <PresentationFormat>宽屏</PresentationFormat>
  <Paragraphs>13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Theme</vt:lpstr>
      <vt:lpstr>Way forward on new gaps for eFeMTC dense PRS configuration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1088</cp:revision>
  <dcterms:created xsi:type="dcterms:W3CDTF">2013-05-13T16:02:00Z</dcterms:created>
  <dcterms:modified xsi:type="dcterms:W3CDTF">2018-02-19T11:06:10Z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(3)HJtQ9Ek/qYC2Bm9K9hbvqGnlVti3dRrmuwo4nQHXsQk330tDbvuzdwKQw3iX8am4KVtXWokn
F1WzA7ekJ2lW4Egn9zRQln9yXE6/CWIJwhhMwhS0IgKw4a2OXzkNslrchgRSl7woJjIr21FG
wim492mdkzJIua9OuikksaOj57KU6aLO8PCI0Hz6XlUYKwl/RzTSibhrRM3ooNv3p3hYfnqJ
PsnGHbRxPbwnKw3y7x</vt:lpwstr>
  </property>
  <property fmtid="{D5CDD505-2E9C-101B-9397-08002B2CF9AE}" pid="14" name="_2015_ms_pID_7253431">
    <vt:lpwstr>bVV3woVhIfCjA7aE4or1BOcPeSXoa6VPUvOuT4Iq8LXjLpV7ybz80r
2MzgbUzD7qPNacfiunyKVHBUCZjyFZxzXHNQyzAa7GfX+rx702w/iF1u63ubT8P0xvFec/6R
RzxnLAJpRJB7EMtB6DIiydDc/LUqunLNs3zN1jbq/NIAuJAQFqpuL47EFvh6pRVnHbKqWyaJ
O9APAtN2YWCxQTG2gFS+DAMNllx6JBG/IB2q</vt:lpwstr>
  </property>
  <property fmtid="{D5CDD505-2E9C-101B-9397-08002B2CF9AE}" pid="15" name="_2015_ms_pID_7253432">
    <vt:lpwstr>lA==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1519038359</vt:lpwstr>
  </property>
</Properties>
</file>