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281" r:id="rId3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82742" autoAdjust="0"/>
  </p:normalViewPr>
  <p:slideViewPr>
    <p:cSldViewPr>
      <p:cViewPr varScale="1">
        <p:scale>
          <a:sx n="113" d="100"/>
          <a:sy n="113" d="100"/>
        </p:scale>
        <p:origin x="1476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82961E-85B7-4CA5-B036-C72F184F1952}" type="datetimeFigureOut">
              <a:rPr kumimoji="1" lang="ja-JP" altLang="en-US" smtClean="0"/>
              <a:t>2018/2/19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/>
              <a:t>マスター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9701A4-192C-4257-8815-E3F0C8F3C8D4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3367501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9701A4-192C-4257-8815-E3F0C8F3C8D4}" type="slidenum">
              <a:rPr kumimoji="1" lang="ja-JP" altLang="en-US" smtClean="0"/>
              <a:t>2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686978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2018/2/19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2018/2/19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2018/2/19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2018/2/19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2018/2/19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2018/2/19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2018/2/19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2018/2/19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2018/2/19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2018/2/19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2018/2/19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2018/2/19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dirty="0" err="1"/>
              <a:t>Wayforward</a:t>
            </a:r>
            <a:r>
              <a:rPr lang="en-US" altLang="ja-JP" sz="4000" dirty="0"/>
              <a:t> on UE measurement capability of cell and beam number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ja-JP" dirty="0" smtClean="0">
                <a:solidFill>
                  <a:schemeClr val="tx1"/>
                </a:solidFill>
              </a:rPr>
              <a:t>Intel</a:t>
            </a:r>
            <a:endParaRPr lang="en-US" altLang="ja-JP" dirty="0">
              <a:solidFill>
                <a:schemeClr val="tx1"/>
              </a:solidFill>
            </a:endParaRPr>
          </a:p>
        </p:txBody>
      </p:sp>
      <p:sp>
        <p:nvSpPr>
          <p:cNvPr id="4" name="テキスト ボックス 3"/>
          <p:cNvSpPr txBox="1"/>
          <p:nvPr/>
        </p:nvSpPr>
        <p:spPr>
          <a:xfrm>
            <a:off x="107504" y="188639"/>
            <a:ext cx="4079707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b="1" dirty="0"/>
              <a:t>3GPP TSG-RAN WG4 </a:t>
            </a:r>
            <a:r>
              <a:rPr lang="en-US" altLang="ja-JP" b="1" dirty="0" smtClean="0"/>
              <a:t>RAN#86</a:t>
            </a:r>
            <a:r>
              <a:rPr lang="en-US" altLang="ja-JP" b="1" dirty="0"/>
              <a:t>	</a:t>
            </a:r>
            <a:endParaRPr lang="ja-JP" altLang="ja-JP" dirty="0"/>
          </a:p>
          <a:p>
            <a:r>
              <a:rPr lang="en-GB" altLang="ja-JP" b="1" dirty="0" smtClean="0"/>
              <a:t>Athens, Greece, Feb 26</a:t>
            </a:r>
            <a:r>
              <a:rPr lang="en-GB" altLang="ja-JP" b="1" baseline="30000" dirty="0" smtClean="0"/>
              <a:t>th</a:t>
            </a:r>
            <a:r>
              <a:rPr lang="en-GB" altLang="ja-JP" b="1" dirty="0" smtClean="0"/>
              <a:t>- Mar 2</a:t>
            </a:r>
            <a:r>
              <a:rPr lang="en-GB" altLang="ja-JP" b="1" baseline="30000" dirty="0" smtClean="0"/>
              <a:t>nd</a:t>
            </a:r>
            <a:r>
              <a:rPr lang="en-GB" altLang="ja-JP" b="1" dirty="0" smtClean="0"/>
              <a:t>, 2018</a:t>
            </a:r>
            <a:endParaRPr lang="ja-JP" altLang="ja-JP" b="1" i="1" dirty="0"/>
          </a:p>
        </p:txBody>
      </p:sp>
      <p:sp>
        <p:nvSpPr>
          <p:cNvPr id="5" name="正方形/長方形 4"/>
          <p:cNvSpPr/>
          <p:nvPr/>
        </p:nvSpPr>
        <p:spPr>
          <a:xfrm>
            <a:off x="5897116" y="116632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en-US" altLang="ja-JP" b="1" dirty="0" smtClean="0"/>
              <a:t>R4-1801824</a:t>
            </a:r>
            <a:endParaRPr lang="en-US" altLang="ja-JP" b="1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8854102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Agreement</a:t>
            </a:r>
            <a:endParaRPr lang="en-US" dirty="0"/>
          </a:p>
        </p:txBody>
      </p:sp>
      <p:graphicFrame>
        <p:nvGraphicFramePr>
          <p:cNvPr id="3" name="Table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5212731"/>
              </p:ext>
            </p:extLst>
          </p:nvPr>
        </p:nvGraphicFramePr>
        <p:xfrm>
          <a:off x="755576" y="1844824"/>
          <a:ext cx="7859216" cy="2232247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78005"/>
                <a:gridCol w="894280"/>
                <a:gridCol w="850594"/>
                <a:gridCol w="1059872"/>
                <a:gridCol w="936104"/>
                <a:gridCol w="1079183"/>
                <a:gridCol w="1075878"/>
                <a:gridCol w="1085300"/>
              </a:tblGrid>
              <a:tr h="539024">
                <a:tc gridSpan="4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 dirty="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FR1</a:t>
                      </a:r>
                      <a:endParaRPr lang="en-US" sz="16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4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FR2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90545">
                <a:tc gridSpan="2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Intra-frequency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Inter-frequency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Intra-frequency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Inter-frequency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</a:tr>
              <a:tr h="590545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 cells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 beams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 cells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 beams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 cells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 beams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 cells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600"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# beams</a:t>
                      </a:r>
                      <a:endParaRPr lang="en-US" sz="160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Arial" panose="020B060402020202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512133"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4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Arial" panose="020B060402020202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4" name="Rectangle 3"/>
          <p:cNvSpPr/>
          <p:nvPr/>
        </p:nvSpPr>
        <p:spPr>
          <a:xfrm>
            <a:off x="346420" y="1232972"/>
            <a:ext cx="8451159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ja-JP" dirty="0"/>
              <a:t>UE measurement capability of cell and beam </a:t>
            </a:r>
            <a:r>
              <a:rPr lang="en-US" altLang="ja-JP" dirty="0" smtClean="0"/>
              <a:t>number is defined in the following table: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613187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CEEACA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6214</TotalTime>
  <Words>66</Words>
  <Application>Microsoft Office PowerPoint</Application>
  <PresentationFormat>On-screen Show (4:3)</PresentationFormat>
  <Paragraphs>31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7" baseType="lpstr">
      <vt:lpstr>ＭＳ Ｐゴシック</vt:lpstr>
      <vt:lpstr>SimSun</vt:lpstr>
      <vt:lpstr>Arial</vt:lpstr>
      <vt:lpstr>Calibri</vt:lpstr>
      <vt:lpstr>Office テーマ</vt:lpstr>
      <vt:lpstr>Wayforward on UE measurement capability of cell and beam number</vt:lpstr>
      <vt:lpstr>Agreement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NR spectra related work</dc:title>
  <dc:creator>vgheorgh@qti.qualcomm.com</dc:creator>
  <cp:keywords>CTPClassification=CTP_PUBLIC:VisualMarkings=, CTPClassification=CTP_NT</cp:keywords>
  <cp:lastModifiedBy>Cui, Jie</cp:lastModifiedBy>
  <cp:revision>260</cp:revision>
  <dcterms:created xsi:type="dcterms:W3CDTF">2017-01-18T16:32:26Z</dcterms:created>
  <dcterms:modified xsi:type="dcterms:W3CDTF">2018-02-19T17:09:02Z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TitusGUID">
    <vt:lpwstr>e049c1e4-0f2f-4fa8-9e03-e939b1a45f11</vt:lpwstr>
  </property>
  <property fmtid="{D5CDD505-2E9C-101B-9397-08002B2CF9AE}" pid="4" name="CTP_TimeStamp">
    <vt:lpwstr>2018-02-19 17:09:02Z</vt:lpwstr>
  </property>
  <property fmtid="{D5CDD505-2E9C-101B-9397-08002B2CF9AE}" pid="5" name="CTP_BU">
    <vt:lpwstr>NA</vt:lpwstr>
  </property>
  <property fmtid="{D5CDD505-2E9C-101B-9397-08002B2CF9AE}" pid="6" name="CTP_IDSID">
    <vt:lpwstr>NA</vt:lpwstr>
  </property>
  <property fmtid="{D5CDD505-2E9C-101B-9397-08002B2CF9AE}" pid="7" name="CTP_WWID">
    <vt:lpwstr>NA</vt:lpwstr>
  </property>
  <property fmtid="{D5CDD505-2E9C-101B-9397-08002B2CF9AE}" pid="8" name="CTPClassification">
    <vt:lpwstr>CTP_NT</vt:lpwstr>
  </property>
</Properties>
</file>