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0" r:id="rId2"/>
    <p:sldId id="277" r:id="rId3"/>
    <p:sldId id="287" r:id="rId4"/>
    <p:sldId id="284" r:id="rId5"/>
    <p:sldId id="286" r:id="rId6"/>
    <p:sldId id="283" r:id="rId7"/>
    <p:sldId id="28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81" d="100"/>
          <a:sy n="81" d="100"/>
        </p:scale>
        <p:origin x="116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08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en-US" sz="4800" dirty="0"/>
              <a:t>pi/2 BPSK spectrum shaping </a:t>
            </a:r>
            <a:r>
              <a:rPr lang="en-US" sz="4800" dirty="0" smtClean="0"/>
              <a:t>and</a:t>
            </a:r>
            <a:r>
              <a:rPr lang="de-DE" sz="4800" dirty="0" smtClean="0"/>
              <a:t> </a:t>
            </a:r>
            <a:r>
              <a:rPr lang="de-DE" sz="4800" dirty="0"/>
              <a:t>power class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Apple, </a:t>
            </a:r>
            <a:r>
              <a:rPr lang="en-US" sz="2800" dirty="0" smtClean="0"/>
              <a:t>Qualcomm, IITH, LGE, Nokia , Huawei, Motorola Mobility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R4-1714368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#85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9.4.3.1.2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has discussed the pi/2 BPSK pulse shaping filter and the power class requirement definition for FR2</a:t>
            </a:r>
          </a:p>
          <a:p>
            <a:pPr lvl="1"/>
            <a:r>
              <a:rPr lang="en-US" dirty="0"/>
              <a:t>Slides </a:t>
            </a:r>
            <a:r>
              <a:rPr lang="en-US" dirty="0" smtClean="0"/>
              <a:t>#4 </a:t>
            </a:r>
            <a:r>
              <a:rPr lang="en-US" dirty="0"/>
              <a:t>– </a:t>
            </a:r>
            <a:r>
              <a:rPr lang="en-US" dirty="0" smtClean="0"/>
              <a:t>5 </a:t>
            </a:r>
            <a:r>
              <a:rPr lang="en-US" dirty="0"/>
              <a:t>summarize the proposed peak EIRP </a:t>
            </a:r>
            <a:r>
              <a:rPr lang="en-US" dirty="0" smtClean="0"/>
              <a:t>values</a:t>
            </a:r>
            <a:endParaRPr lang="en-US" dirty="0"/>
          </a:p>
          <a:p>
            <a:r>
              <a:rPr lang="en-US" dirty="0"/>
              <a:t>Views on the challenges associated with UE design were exchanged</a:t>
            </a:r>
          </a:p>
          <a:p>
            <a:r>
              <a:rPr lang="en-US" dirty="0"/>
              <a:t>Views on the impact on network design were exchanged</a:t>
            </a:r>
          </a:p>
          <a:p>
            <a:r>
              <a:rPr lang="en-US" dirty="0"/>
              <a:t>Views on the selection of a reference waveform for peak EIRP definition were exchanged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Agreements on Pi/2 BPSK Spectrum Shaping </a:t>
            </a:r>
            <a:r>
              <a:rPr lang="en-US" sz="3600" dirty="0" smtClean="0"/>
              <a:t>for FR2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spectrum shaping filter </a:t>
            </a:r>
            <a:r>
              <a:rPr lang="en-US" dirty="0" smtClean="0"/>
              <a:t>and associated requirements are </a:t>
            </a:r>
            <a:r>
              <a:rPr lang="en-US" dirty="0"/>
              <a:t>applicable only to FR2</a:t>
            </a:r>
          </a:p>
          <a:p>
            <a:pPr lvl="1"/>
            <a:r>
              <a:rPr lang="en-GB" dirty="0" smtClean="0"/>
              <a:t>UE shall be allowed to employ spectral shaping for pi/2 BPSK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propose the following X1, X2 and Y </a:t>
            </a:r>
            <a:r>
              <a:rPr lang="en-US" dirty="0" smtClean="0"/>
              <a:t>values, as defined in R4-1711569, for spectrum flatness requirement so </a:t>
            </a:r>
            <a:r>
              <a:rPr lang="en-US" dirty="0"/>
              <a:t>as to not preclude any of the proposed filters</a:t>
            </a:r>
          </a:p>
          <a:p>
            <a:pPr lvl="2"/>
            <a:r>
              <a:rPr lang="en-US" dirty="0" smtClean="0"/>
              <a:t>X1 </a:t>
            </a:r>
            <a:r>
              <a:rPr lang="en-US" dirty="0"/>
              <a:t>= 6dB, X2 = 20 dB, Y = -15 </a:t>
            </a:r>
            <a:r>
              <a:rPr lang="en-US" dirty="0" smtClean="0"/>
              <a:t>dB</a:t>
            </a:r>
          </a:p>
          <a:p>
            <a:pPr lvl="2"/>
            <a:r>
              <a:rPr lang="en-US" dirty="0" smtClean="0"/>
              <a:t>X3 such that X2 = X1 + X3</a:t>
            </a:r>
            <a:endParaRPr lang="en-US" dirty="0"/>
          </a:p>
          <a:p>
            <a:r>
              <a:rPr lang="en-US" dirty="0" smtClean="0"/>
              <a:t>PA Output Power for FR2: Qualcomm and IITH  have shown that the PA can be driven with BPSK at a higher power level than with QPSK while meeting the requirements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waveform defined by BW = 100MHz, SCS=60KHz, DFT-S-OFDM QPSK, 128RB0 is the reference waveform with 0dB MPR and is used for the power class definition</a:t>
            </a:r>
          </a:p>
          <a:p>
            <a:pPr lvl="1"/>
            <a:r>
              <a:rPr lang="en-US" dirty="0"/>
              <a:t>MPR requirements for waveforms that operate at higher output power than the reference waveform can be defined with a negative value</a:t>
            </a:r>
          </a:p>
          <a:p>
            <a:pPr lvl="1"/>
            <a:r>
              <a:rPr lang="en-GB" dirty="0"/>
              <a:t>The </a:t>
            </a:r>
            <a:r>
              <a:rPr lang="en-GB" dirty="0" err="1"/>
              <a:t>Pcmax</a:t>
            </a:r>
            <a:r>
              <a:rPr lang="en-GB" dirty="0"/>
              <a:t> requirement includes an additional term to account for negative MPR in both </a:t>
            </a:r>
            <a:r>
              <a:rPr lang="en-GB" dirty="0" err="1"/>
              <a:t>Pcmax_L</a:t>
            </a:r>
            <a:r>
              <a:rPr lang="en-GB" dirty="0"/>
              <a:t> and </a:t>
            </a:r>
            <a:r>
              <a:rPr lang="en-GB" dirty="0" err="1"/>
              <a:t>Pcmax_H</a:t>
            </a:r>
            <a:r>
              <a:rPr lang="en-GB" dirty="0"/>
              <a:t> </a:t>
            </a:r>
            <a:r>
              <a:rPr lang="en-GB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587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28GHz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409036"/>
              </p:ext>
            </p:extLst>
          </p:nvPr>
        </p:nvGraphicFramePr>
        <p:xfrm>
          <a:off x="833829" y="1298545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5.00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-7.25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</a:t>
                      </a:r>
                      <a:r>
                        <a:rPr lang="en-US" sz="1200" b="1" baseline="0" dirty="0" smtClean="0">
                          <a:effectLst/>
                        </a:rPr>
                        <a:t> operating point</a:t>
                      </a:r>
                      <a:r>
                        <a:rPr lang="en-US" sz="1200" b="1" dirty="0" smtClean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26.15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20.20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21.50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21.05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22.30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23.70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26.24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25.24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defined </a:t>
            </a:r>
            <a:r>
              <a:rPr lang="en-GB" dirty="0"/>
              <a:t>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48689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39GHz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17964"/>
              </p:ext>
            </p:extLst>
          </p:nvPr>
        </p:nvGraphicFramePr>
        <p:xfrm>
          <a:off x="833829" y="1282779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8.5 0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-7.95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-8.50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-10.90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-11.45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-10.20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22.35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22.5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23.65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18.40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18.55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20.45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19.70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20.60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22.10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24.74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23.44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</a:t>
            </a:r>
            <a:r>
              <a:rPr lang="en-GB" dirty="0"/>
              <a:t>defined 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20032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peak EIRP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36475" y="2104262"/>
            <a:ext cx="9440540" cy="322813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handheld UE peak EIRP range is defined as follows and will be captured in TS38.101-2 in this meeting</a:t>
            </a:r>
          </a:p>
          <a:p>
            <a:pPr lvl="1" algn="just"/>
            <a:r>
              <a:rPr lang="en-US" sz="2000" dirty="0"/>
              <a:t>For 28 GHz: [21.2-25.2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lvl="1" algn="just"/>
            <a:r>
              <a:rPr lang="en-US" sz="2000" dirty="0"/>
              <a:t>For 39 GHz: [19.4-23.7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algn="just"/>
            <a:r>
              <a:rPr lang="en-US" sz="2400" dirty="0"/>
              <a:t>Companies are encouraged to provide additional analysis with the intention to finalize the UE peak EIRP requirement</a:t>
            </a:r>
          </a:p>
        </p:txBody>
      </p:sp>
    </p:spTree>
    <p:extLst>
      <p:ext uri="{BB962C8B-B14F-4D97-AF65-F5344CB8AC3E}">
        <p14:creationId xmlns:p14="http://schemas.microsoft.com/office/powerpoint/2010/main" val="394608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695699"/>
              </p:ext>
            </p:extLst>
          </p:nvPr>
        </p:nvGraphicFramePr>
        <p:xfrm>
          <a:off x="862688" y="1838402"/>
          <a:ext cx="10483089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428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789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13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TDoc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Source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R4-1712931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power class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R4-1712934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EIRP spherical coverage requirement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R4-1712319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Corporation, Apple, OPPO, Samsung, LGE, Xiaomi, MediaTek, Motorola, Huawei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R4-1712320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on 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R4-1712386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mmW Power class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Qualcomm Incorporated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R4-1712525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to 38.101-2: Maximum output power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R4-1712923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mmWave peak EIRP evaluation result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Huawei, </a:t>
                      </a:r>
                      <a:r>
                        <a:rPr lang="en-US" sz="1400" dirty="0" err="1">
                          <a:effectLst/>
                        </a:rPr>
                        <a:t>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R4-1713193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Further evaluation on NR UE power class at mmWave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LG Electronics France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R4-1713849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Network performance impact of practical peak EIRP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Apple (UK) Limited, 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21305</TotalTime>
  <Words>868</Words>
  <Application>Microsoft Office PowerPoint</Application>
  <PresentationFormat>Widescreen</PresentationFormat>
  <Paragraphs>314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Intel Clear</vt:lpstr>
      <vt:lpstr>Times New Roman</vt:lpstr>
      <vt:lpstr>Office Theme</vt:lpstr>
      <vt:lpstr>WF on pi/2 BPSK spectrum shaping and power class in FR2</vt:lpstr>
      <vt:lpstr>Background</vt:lpstr>
      <vt:lpstr>Agreements on Pi/2 BPSK Spectrum Shaping for FR2</vt:lpstr>
      <vt:lpstr>Summary of proposed peak EIRP values @ 28GHz</vt:lpstr>
      <vt:lpstr>Summary of proposed peak EIRP values @ 39GHz</vt:lpstr>
      <vt:lpstr>Agreements on peak EIRP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402</cp:revision>
  <dcterms:created xsi:type="dcterms:W3CDTF">2017-05-16T04:27:47Z</dcterms:created>
  <dcterms:modified xsi:type="dcterms:W3CDTF">2017-12-01T20:47:35Z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99db41b3-16dc-4e20-b032-2e4ea9067462</vt:lpwstr>
  </property>
  <property fmtid="{D5CDD505-2E9C-101B-9397-08002B2CF9AE}" pid="3" name="CTP_TimeStamp">
    <vt:lpwstr>2017-12-01 20:47:35Z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