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75" r:id="rId6"/>
    <p:sldId id="374" r:id="rId7"/>
    <p:sldId id="373" r:id="rId8"/>
    <p:sldId id="379" r:id="rId9"/>
    <p:sldId id="377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30.11.2017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11/30/2017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the SSB time index acquisition time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Ericsson, Intel, </a:t>
            </a:r>
            <a:r>
              <a:rPr lang="en-US" altLang="zh-CN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zh-CN" sz="2800" dirty="0" smtClean="0">
                <a:solidFill>
                  <a:srgbClr val="898989"/>
                </a:solidFill>
              </a:rPr>
              <a:t>, </a:t>
            </a:r>
            <a:r>
              <a:rPr lang="en-US" altLang="zh-CN" sz="2800" dirty="0">
                <a:solidFill>
                  <a:srgbClr val="898989"/>
                </a:solidFill>
              </a:rPr>
              <a:t>[Samsung], </a:t>
            </a:r>
            <a:r>
              <a:rPr lang="en-US" altLang="zh-CN" sz="2800" dirty="0" smtClean="0">
                <a:solidFill>
                  <a:srgbClr val="898989"/>
                </a:solidFill>
              </a:rPr>
              <a:t>[Qualcomm],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274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US" sz="1800" b="1" dirty="0"/>
              <a:t>Reno, USA, 27</a:t>
            </a:r>
            <a:r>
              <a:rPr lang="en-US" sz="1800" b="1" baseline="30000" dirty="0"/>
              <a:t>th</a:t>
            </a:r>
            <a:r>
              <a:rPr lang="en-US" sz="1800" b="1" dirty="0"/>
              <a:t> November – 1</a:t>
            </a:r>
            <a:r>
              <a:rPr lang="en-US" sz="1800" b="1" baseline="30000" dirty="0"/>
              <a:t>st</a:t>
            </a:r>
            <a:r>
              <a:rPr lang="en-US" sz="1800" b="1" dirty="0"/>
              <a:t> December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R4-1714251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After RAN1 #90bis, redesign of SS/PBCH has been agreed and no further redesign is allowed. RAN1 #91 also sees update for SS/PBCH design.</a:t>
            </a:r>
          </a:p>
          <a:p>
            <a:r>
              <a:rPr lang="en-US" altLang="zh-CN" dirty="0"/>
              <a:t>Updated design of SS/PBCH can be illustrated as follows: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300" y="2838600"/>
            <a:ext cx="3053400" cy="40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2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DDDC31-3F4B-4E9F-BC16-9DA526B4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07AB92-86F5-482B-8E1A-DA95CE9B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It is considered that, in each SMTC configured for a certain UE operations of SS/PBCH acquisition, only 1 SSB can be seen by the UE for the worst case due to beam switching.</a:t>
            </a:r>
          </a:p>
          <a:p>
            <a:r>
              <a:rPr lang="en-US" altLang="zh-CN" sz="2800" dirty="0"/>
              <a:t>The SS/PBCH index acquisition time will be derived based on the following assumption:</a:t>
            </a:r>
          </a:p>
          <a:p>
            <a:pPr lvl="2"/>
            <a:r>
              <a:rPr lang="en-US" altLang="zh-CN" sz="2200" dirty="0"/>
              <a:t>PBCH-DMRS sequence acquisition time for FR1</a:t>
            </a:r>
          </a:p>
          <a:p>
            <a:pPr lvl="2"/>
            <a:r>
              <a:rPr lang="en-US" altLang="zh-CN" sz="2200" dirty="0"/>
              <a:t>PBCH decoding (NR-MIB acquisition) time for FR2 </a:t>
            </a:r>
          </a:p>
          <a:p>
            <a:pPr lvl="2"/>
            <a:r>
              <a:rPr lang="en-US" altLang="zh-CN" sz="2200" dirty="0"/>
              <a:t>Side condition: SNR = [-6]dB and [99]% decoding success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5C95D0C-EDAC-4973-92F1-9836D9A5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810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pPr algn="just"/>
            <a:r>
              <a:rPr lang="en-US" altLang="zh-CN" sz="2800" dirty="0"/>
              <a:t>RAN4 observed</a:t>
            </a:r>
            <a:r>
              <a:rPr lang="zh-CN" altLang="en-US" sz="2800" dirty="0"/>
              <a:t> </a:t>
            </a:r>
            <a:r>
              <a:rPr lang="en-US" altLang="zh-CN" sz="2800" dirty="0"/>
              <a:t>the need of further study on NR SS/PBCH time index acquisition time </a:t>
            </a:r>
            <a:r>
              <a:rPr lang="en-US" altLang="ja-JP" sz="2800" i="1" dirty="0" err="1">
                <a:latin typeface="Times New Roman" panose="02020603050405020304" pitchFamily="18" charset="0"/>
                <a:ea typeface="CG Times (WN)" charset="0"/>
                <a:cs typeface="Times New Roman" panose="02020603050405020304" pitchFamily="18" charset="0"/>
              </a:rPr>
              <a:t>T</a:t>
            </a:r>
            <a:r>
              <a:rPr lang="en-US" altLang="ja-JP" sz="2800" i="1" baseline="-30000" dirty="0" err="1">
                <a:latin typeface="Times New Roman" panose="02020603050405020304" pitchFamily="18" charset="0"/>
                <a:ea typeface="CG Times (WN)" charset="0"/>
                <a:cs typeface="Times New Roman" panose="02020603050405020304" pitchFamily="18" charset="0"/>
              </a:rPr>
              <a:t>SSB_time_index</a:t>
            </a:r>
            <a:r>
              <a:rPr lang="en-US" altLang="ja-JP" sz="2800" dirty="0"/>
              <a:t> </a:t>
            </a:r>
            <a:r>
              <a:rPr lang="en-US" altLang="zh-CN" sz="2800" dirty="0"/>
              <a:t>based on the link level simulations because of the further update of SSB design after RAN1#91</a:t>
            </a:r>
          </a:p>
          <a:p>
            <a:pPr lvl="1" algn="just"/>
            <a:r>
              <a:rPr lang="en-GB" altLang="zh-CN" sz="2200" dirty="0"/>
              <a:t>For FR1, only DMRS acquisition is needed for SSB time index acquisition. Simulation results show that [TBD] attempt are needed at -6dB.</a:t>
            </a:r>
          </a:p>
          <a:p>
            <a:pPr lvl="1" algn="just"/>
            <a:r>
              <a:rPr lang="en-US" altLang="zh-CN" sz="2200" dirty="0"/>
              <a:t>For FR2, both PBCH-DMRS acquisition and PBCH NR-MIB decoding are </a:t>
            </a:r>
            <a:r>
              <a:rPr lang="en-US" altLang="zh-CN" sz="2200" dirty="0" smtClean="0"/>
              <a:t>needed </a:t>
            </a:r>
            <a:r>
              <a:rPr lang="en-US" altLang="zh-CN" sz="2200" dirty="0"/>
              <a:t>for SSB time index acquisition. </a:t>
            </a:r>
            <a:r>
              <a:rPr lang="en-GB" altLang="zh-CN" sz="2200" dirty="0"/>
              <a:t>Simulation results show that [TBD] attempts are needed at -6dB.</a:t>
            </a:r>
          </a:p>
          <a:p>
            <a:pPr lvl="1" algn="just"/>
            <a:r>
              <a:rPr lang="en-US" altLang="zh-CN" sz="2200" dirty="0"/>
              <a:t>PBCH Soft-combining is not mandatory and shall be up to implementation.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 summary </a:t>
            </a:r>
            <a:br>
              <a:rPr lang="en-US" dirty="0"/>
            </a:br>
            <a:r>
              <a:rPr lang="en-US" dirty="0"/>
              <a:t>(For information)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276970"/>
              </p:ext>
            </p:extLst>
          </p:nvPr>
        </p:nvGraphicFramePr>
        <p:xfrm>
          <a:off x="457200" y="2209800"/>
          <a:ext cx="7729674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65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6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65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SSBs needed for successful reception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PBCH decoding (attempts)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PBCH-DMRS </a:t>
                      </a:r>
                      <a:r>
                        <a:rPr lang="en-GB" sz="2000" dirty="0">
                          <a:solidFill>
                            <a:schemeClr val="bg1"/>
                          </a:solidFill>
                          <a:effectLst/>
                        </a:rPr>
                        <a:t>acquisition</a:t>
                      </a:r>
                      <a:r>
                        <a:rPr lang="en-GB" sz="2000" dirty="0">
                          <a:effectLst/>
                        </a:rPr>
                        <a:t> (attempts)</a:t>
                      </a:r>
                      <a:endParaRPr lang="zh-CN" altLang="en-US" sz="2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5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for FR2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for FR1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Huawei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strike="noStrike" dirty="0">
                          <a:effectLst/>
                        </a:rPr>
                        <a:t>2</a:t>
                      </a:r>
                      <a:endParaRPr lang="zh-CN" sz="2000" u="sng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1~2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Ericsson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3~4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2~3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Qualcomm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Intel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Mediatek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2~25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2~3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5510"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Nokia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6~9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4800" y="1371600"/>
            <a:ext cx="28866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cs typeface="+mn-cs"/>
              </a:rPr>
              <a:t>Number of attempts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1931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Companies are encouraged to provide further link simulation results based on the simulation assumption R4-1713437 in order to derive the required attempts to acquire SSB index.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14173</TotalTime>
  <Words>339</Words>
  <Application>Microsoft Office PowerPoint</Application>
  <PresentationFormat>全屏显示(4:3)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CG Times (WN)</vt:lpstr>
      <vt:lpstr>ＭＳ Ｐゴシック</vt:lpstr>
      <vt:lpstr>宋体</vt:lpstr>
      <vt:lpstr>Arial</vt:lpstr>
      <vt:lpstr>Calibri</vt:lpstr>
      <vt:lpstr>Times New Roman</vt:lpstr>
      <vt:lpstr>Office Theme</vt:lpstr>
      <vt:lpstr>Way forward on the SSB time index acquisition time</vt:lpstr>
      <vt:lpstr>Background (1/2)</vt:lpstr>
      <vt:lpstr>Background (2/2)</vt:lpstr>
      <vt:lpstr>Observation</vt:lpstr>
      <vt:lpstr>Simulation result summary  (For information)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Zhangmeng (WN)</cp:lastModifiedBy>
  <cp:revision>1078</cp:revision>
  <dcterms:created xsi:type="dcterms:W3CDTF">2013-05-13T16:02:00Z</dcterms:created>
  <dcterms:modified xsi:type="dcterms:W3CDTF">2017-12-01T04:14:37Z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(3)XBs+PXZ8gksEomD/9RD0ZgRoKtZoGbhRFJFzjrnnZzJgbok4Lxl7FAcYrcXrvl31xIIxZXOe
fdNiXg+GcZ+iTuwSU9kZ0h2BLKSgADlUugM9G5JLANWfZYSjeORVqz6mZa0WCWKoUCvdpUNq
BmLRx61C9JD9jskGzRqSTrPfWeRsZVIUhCfOuWO2GjQTCrax2C5GejMuoOVoZkZ/2Ekzrnvh
bM7vln/SCsEjV9DGkY</vt:lpwstr>
  </property>
  <property fmtid="{D5CDD505-2E9C-101B-9397-08002B2CF9AE}" pid="14" name="_2015_ms_pID_7253431">
    <vt:lpwstr>wFvQ03r5WgqDyxHWRbiaDzXUccpMc4Myl10NtAucudNj8uCs/9isRc
oEv1numdtm27jjL/nxQTBl+A4jzsiTXU1dPrajK7+XEp7mARYZCITYwrTFiE0xl2S2u4BiKk
VUZOuXDIXHmjLVAVwSiZEX9PvZ4l0aydFxg6wr5agaTeOzh/m8e04yqp9PwmTJjctU9wcV5v
mzXRQebAoaFGuC4FnnNgulr9w/p5dCwugEvJ</vt:lpwstr>
  </property>
  <property fmtid="{D5CDD505-2E9C-101B-9397-08002B2CF9AE}" pid="15" name="_2015_ms_pID_7253432">
    <vt:lpwstr>DA==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1512087661</vt:lpwstr>
  </property>
</Properties>
</file>