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80" r:id="rId2"/>
    <p:sldId id="279" r:id="rId3"/>
    <p:sldId id="282" r:id="rId4"/>
    <p:sldId id="28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13" autoAdjust="0"/>
    <p:restoredTop sz="94660"/>
  </p:normalViewPr>
  <p:slideViewPr>
    <p:cSldViewPr snapToGrid="0">
      <p:cViewPr varScale="1">
        <p:scale>
          <a:sx n="92" d="100"/>
          <a:sy n="92" d="100"/>
        </p:scale>
        <p:origin x="390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740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WF on demodulation test scope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Intel Corporation, </a:t>
            </a:r>
            <a:r>
              <a:rPr lang="en-US" sz="2800" dirty="0" smtClean="0"/>
              <a:t>Verizon </a:t>
            </a:r>
            <a:r>
              <a:rPr lang="en-US" sz="2800" dirty="0" smtClean="0"/>
              <a:t>Wireless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R4-1711835</a:t>
            </a:r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39169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#84bis</a:t>
            </a:r>
          </a:p>
          <a:p>
            <a:r>
              <a:rPr lang="en-GB" b="1" dirty="0"/>
              <a:t>Dubrovnik, Croatia, October 9-13, 2017</a:t>
            </a:r>
          </a:p>
          <a:p>
            <a:r>
              <a:rPr lang="en-GB" b="1" dirty="0"/>
              <a:t>Agenda: </a:t>
            </a:r>
            <a:r>
              <a:rPr lang="en-GB" b="1" dirty="0" smtClean="0"/>
              <a:t>9.8.5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RAN4 has discussed a number of aspects concerning the demodulation test methodology development for NR FR2</a:t>
            </a:r>
          </a:p>
          <a:p>
            <a:r>
              <a:rPr lang="en-US" dirty="0" smtClean="0"/>
              <a:t>It was the Chairman’s guidance to prepare a list of questions to solicit the input from RAN4 demodulation experts to provide further guidance to the SI on test methods for NR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2049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Demodulation experts are encouraged to provide view on the NR FR2 demodulation test scope, e.g.</a:t>
            </a:r>
          </a:p>
          <a:p>
            <a:r>
              <a:rPr lang="en-US" dirty="0"/>
              <a:t>Expectations from test methodology</a:t>
            </a:r>
          </a:p>
          <a:p>
            <a:pPr lvl="1"/>
            <a:r>
              <a:rPr lang="en-US" dirty="0"/>
              <a:t>Anticipated antenna correlation models for BS and UE (i.e. whether test </a:t>
            </a:r>
            <a:r>
              <a:rPr lang="en-US" dirty="0" smtClean="0"/>
              <a:t>setup </a:t>
            </a:r>
            <a:r>
              <a:rPr lang="en-US" dirty="0"/>
              <a:t>should allow flexible control of correlation)</a:t>
            </a:r>
          </a:p>
          <a:p>
            <a:pPr lvl="1"/>
            <a:r>
              <a:rPr lang="en-US" dirty="0"/>
              <a:t>Anticipated tolerance on SNR</a:t>
            </a:r>
          </a:p>
          <a:p>
            <a:r>
              <a:rPr lang="en-US" dirty="0"/>
              <a:t>Scenarios</a:t>
            </a:r>
          </a:p>
          <a:p>
            <a:pPr lvl="1"/>
            <a:r>
              <a:rPr lang="en-US" dirty="0"/>
              <a:t>Number of MIMO layers</a:t>
            </a:r>
          </a:p>
          <a:p>
            <a:pPr lvl="1"/>
            <a:r>
              <a:rPr lang="en-US" dirty="0"/>
              <a:t>Number of BS TX antennas</a:t>
            </a:r>
          </a:p>
          <a:p>
            <a:pPr lvl="1"/>
            <a:r>
              <a:rPr lang="en-US" dirty="0"/>
              <a:t>Number of cells</a:t>
            </a:r>
          </a:p>
          <a:p>
            <a:pPr lvl="1"/>
            <a:r>
              <a:rPr lang="en-US" dirty="0"/>
              <a:t>Channel </a:t>
            </a:r>
            <a:r>
              <a:rPr lang="en-US" dirty="0" smtClean="0"/>
              <a:t>models</a:t>
            </a:r>
          </a:p>
          <a:p>
            <a:pPr lvl="1"/>
            <a:r>
              <a:rPr lang="en-US" dirty="0" smtClean="0"/>
              <a:t>Interference and channel conditions</a:t>
            </a:r>
            <a:endParaRPr lang="en-US" dirty="0"/>
          </a:p>
          <a:p>
            <a:r>
              <a:rPr lang="en-US" dirty="0"/>
              <a:t>Whether multiple TX/RX beam modeling is needed for </a:t>
            </a:r>
            <a:r>
              <a:rPr lang="en-US" dirty="0" err="1"/>
              <a:t>demod</a:t>
            </a:r>
            <a:r>
              <a:rPr lang="en-US" dirty="0"/>
              <a:t> performance verification</a:t>
            </a:r>
          </a:p>
          <a:p>
            <a:r>
              <a:rPr lang="en-US" dirty="0"/>
              <a:t>Whether the test method should include TX/RX </a:t>
            </a:r>
            <a:r>
              <a:rPr lang="en-US" dirty="0" smtClean="0"/>
              <a:t>FR2 RF </a:t>
            </a:r>
            <a:r>
              <a:rPr lang="en-US" dirty="0"/>
              <a:t>impairments </a:t>
            </a:r>
          </a:p>
          <a:p>
            <a:r>
              <a:rPr lang="en-US" dirty="0"/>
              <a:t>Any other </a:t>
            </a:r>
            <a:r>
              <a:rPr lang="en-US" dirty="0" smtClean="0"/>
              <a:t>expectations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09623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3780391"/>
              </p:ext>
            </p:extLst>
          </p:nvPr>
        </p:nvGraphicFramePr>
        <p:xfrm>
          <a:off x="1612323" y="2015115"/>
          <a:ext cx="8339011" cy="128016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917575"/>
                <a:gridCol w="5291201"/>
                <a:gridCol w="2130235"/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TDoc</a:t>
                      </a:r>
                      <a:endParaRPr lang="en-US" sz="1400" b="1" i="0" u="none" strike="noStrike">
                        <a:solidFill>
                          <a:srgbClr val="FFFFFF"/>
                        </a:solidFill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Title</a:t>
                      </a:r>
                      <a:endParaRPr lang="en-US" sz="1400" b="1" i="0" u="none" strike="noStrike">
                        <a:solidFill>
                          <a:srgbClr val="FFFFFF"/>
                        </a:solidFill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Source</a:t>
                      </a:r>
                      <a:endParaRPr lang="en-US" sz="1400" b="1" i="0" u="none" strike="noStrike">
                        <a:solidFill>
                          <a:srgbClr val="FFFFFF"/>
                        </a:solidFill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R4-1711497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Demodulation and RRM requirements and test scope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Keysight Technologies UK Ltd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R4-1710927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Test method for NR UE performance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Ericsson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R4-1711513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On NR FR2 Demod Testing: baseband or full end-to-end UE test 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ROHDE &amp; SCHWARZ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R4-1710389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On demodulation baseline system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Intel Corporation</a:t>
                      </a:r>
                      <a:endParaRPr lang="en-US" sz="1400" b="0" i="0" u="none" strike="noStrike">
                        <a:solidFill>
                          <a:srgbClr val="FFFFFF"/>
                        </a:solidFill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R4-1711500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Further analysis of applicability of RTS to mmWave demodulation testing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 err="1">
                          <a:effectLst/>
                        </a:rPr>
                        <a:t>Keysight</a:t>
                      </a:r>
                      <a:r>
                        <a:rPr lang="en-US" sz="1400" u="none" strike="noStrike" dirty="0">
                          <a:effectLst/>
                        </a:rPr>
                        <a:t> Technologies UK Ltd</a:t>
                      </a:r>
                      <a:endParaRPr lang="en-US" sz="14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95591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 w="31750">
          <a:solidFill>
            <a:srgbClr val="FF0000"/>
          </a:solidFill>
        </a:ln>
      </a:spPr>
      <a:bodyPr rtlCol="0" anchor="ctr"/>
      <a:lstStyle>
        <a:defPPr algn="ctr">
          <a:defRPr dirty="0" smtClean="0">
            <a:solidFill>
              <a:srgbClr val="0070C0"/>
            </a:solidFill>
          </a:defRPr>
        </a:defPPr>
      </a:lstStyle>
      <a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17894</TotalTime>
  <Words>230</Words>
  <Application>Microsoft Office PowerPoint</Application>
  <PresentationFormat>Widescreen</PresentationFormat>
  <Paragraphs>43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Intel Clear</vt:lpstr>
      <vt:lpstr>Office Theme</vt:lpstr>
      <vt:lpstr>WF on demodulation test scope</vt:lpstr>
      <vt:lpstr>Background</vt:lpstr>
      <vt:lpstr>Way Forward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Suhwan Lim</dc:creator>
  <cp:keywords>Wide;band operation, CTPClassification=CTP_PUBLIC:VisualMarkings=</cp:keywords>
  <cp:lastModifiedBy>Ioffe, Anatoliy</cp:lastModifiedBy>
  <cp:revision>276</cp:revision>
  <dcterms:created xsi:type="dcterms:W3CDTF">2017-05-16T04:27:47Z</dcterms:created>
  <dcterms:modified xsi:type="dcterms:W3CDTF">2017-10-13T12:21:05Z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904e33c6-e6f8-4e2e-b601-5ccde2df6b14</vt:lpwstr>
  </property>
  <property fmtid="{D5CDD505-2E9C-101B-9397-08002B2CF9AE}" pid="3" name="CTP_TimeStamp">
    <vt:lpwstr>2017-10-13 12:21:03Z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AdHocReviewCycleID">
    <vt:i4>-1915505622</vt:i4>
  </property>
  <property fmtid="{D5CDD505-2E9C-101B-9397-08002B2CF9AE}" pid="8" name="_NewReviewCycle">
    <vt:lpwstr/>
  </property>
  <property fmtid="{D5CDD505-2E9C-101B-9397-08002B2CF9AE}" pid="9" name="_EmailSubject">
    <vt:lpwstr>Draft WF on wide BW operation</vt:lpwstr>
  </property>
  <property fmtid="{D5CDD505-2E9C-101B-9397-08002B2CF9AE}" pid="10" name="_AuthorEmail">
    <vt:lpwstr>vgheorgh@qti.qualcomm.com</vt:lpwstr>
  </property>
  <property fmtid="{D5CDD505-2E9C-101B-9397-08002B2CF9AE}" pid="11" name="_AuthorEmailDisplayName">
    <vt:lpwstr>Valentin Gheorghiu</vt:lpwstr>
  </property>
  <property fmtid="{D5CDD505-2E9C-101B-9397-08002B2CF9AE}" pid="12" name="CTPClassification">
    <vt:lpwstr>CTP_PUBLIC</vt:lpwstr>
  </property>
</Properties>
</file>