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8" r:id="rId3"/>
    <p:sldId id="286" r:id="rId4"/>
    <p:sldId id="280" r:id="rId5"/>
    <p:sldId id="284" r:id="rId6"/>
    <p:sldId id="28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/>
              <a:t>on Channel </a:t>
            </a:r>
            <a:r>
              <a:rPr lang="en-US" altLang="ja-JP" dirty="0"/>
              <a:t>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Ericsson, Nokia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24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RAN#84 Bis</a:t>
            </a:r>
          </a:p>
          <a:p>
            <a:r>
              <a:rPr lang="en-US" b="1" dirty="0"/>
              <a:t>Dubrovnik, Croatia, October 9th-13th, 2017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R4-1711734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 </a:t>
            </a:r>
          </a:p>
          <a:p>
            <a:r>
              <a:rPr lang="en-US" altLang="ja-JP" dirty="0"/>
              <a:t>Band n85(SUL band covering the same frequency range as n41) will use the channel raster defined for ULS bands(see next slide)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D4679-25CD-40B0-99ED-56A9B7BF1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Raster for LTE re-farming SUL Bands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C4B10-BA44-4AEF-A55C-B0A8FD0D6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/>
              <a:t>Raster entries are given by the following equation</a:t>
            </a:r>
            <a:r>
              <a:rPr lang="ja-JP" altLang="en-US" dirty="0"/>
              <a:t> </a:t>
            </a:r>
            <a:r>
              <a:rPr lang="en-US" altLang="ja-JP" dirty="0"/>
              <a:t>for</a:t>
            </a:r>
            <a:r>
              <a:rPr lang="ja-JP" altLang="en-US" dirty="0"/>
              <a:t> </a:t>
            </a:r>
            <a:r>
              <a:rPr lang="en-US" altLang="ja-JP" dirty="0"/>
              <a:t>LTE re-farming bands</a:t>
            </a:r>
            <a:endParaRPr kumimoji="1" lang="en-US" altLang="ja-JP" dirty="0"/>
          </a:p>
          <a:p>
            <a:pPr lvl="1"/>
            <a:r>
              <a:rPr lang="en-US" altLang="ja-JP" dirty="0"/>
              <a:t>Lower band edge+ 100kHz*N+ Δ	</a:t>
            </a:r>
          </a:p>
          <a:p>
            <a:pPr lvl="2"/>
            <a:r>
              <a:rPr lang="en-US" altLang="ja-JP" dirty="0"/>
              <a:t>Δ=(0 and/or 7.5kHz) for SUL without UL sharing(no subcarrier alignment with LTE needed)</a:t>
            </a:r>
          </a:p>
          <a:p>
            <a:pPr lvl="2"/>
            <a:r>
              <a:rPr lang="en-US" altLang="ja-JP" dirty="0"/>
              <a:t>Δ=7.5</a:t>
            </a:r>
            <a:r>
              <a:rPr lang="ja-JP" altLang="en-US" dirty="0"/>
              <a:t> </a:t>
            </a:r>
            <a:r>
              <a:rPr lang="en-US" altLang="ja-JP" dirty="0"/>
              <a:t>for</a:t>
            </a:r>
            <a:r>
              <a:rPr lang="ja-JP" altLang="en-US" dirty="0"/>
              <a:t> </a:t>
            </a:r>
            <a:r>
              <a:rPr lang="en-US" altLang="ja-JP" dirty="0"/>
              <a:t>subcarrier alignment in channels used for UL sharing (subcarrier alignment with LTE is needed)</a:t>
            </a:r>
          </a:p>
          <a:p>
            <a:pPr lvl="1"/>
            <a:r>
              <a:rPr lang="en-US" altLang="ja-JP" dirty="0"/>
              <a:t>Options for subcarrier alignment support</a:t>
            </a:r>
          </a:p>
          <a:p>
            <a:pPr lvl="2"/>
            <a:r>
              <a:rPr lang="en-US" altLang="ja-JP" dirty="0"/>
              <a:t>UEs supporting UL sharing(shifted rater) have to support SUL(no shift)</a:t>
            </a:r>
          </a:p>
          <a:p>
            <a:pPr lvl="2"/>
            <a:r>
              <a:rPr lang="en-US" altLang="ja-JP" dirty="0"/>
              <a:t>UEs supporting SUL (no shift) have to support UL sharing (shifted raster)</a:t>
            </a:r>
          </a:p>
          <a:p>
            <a:pPr lvl="1"/>
            <a:r>
              <a:rPr lang="en-US" altLang="ja-JP" dirty="0"/>
              <a:t>Which option is mandatory is FFS</a:t>
            </a:r>
          </a:p>
          <a:p>
            <a:r>
              <a:rPr kumimoji="1" lang="en-US" altLang="ja-JP" dirty="0"/>
              <a:t>Raster to subcarrier position mapping: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2642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entries are given by the following equation for each band</a:t>
            </a:r>
          </a:p>
          <a:p>
            <a:pPr lvl="1"/>
            <a:r>
              <a:rPr lang="en-US" altLang="ja-JP" dirty="0"/>
              <a:t>Lower band edge(MHz)+ N*0.1MHz, N chosen such that last entry is at Upper band</a:t>
            </a:r>
            <a:endParaRPr lang="en-US" altLang="ja-JP" strike="sngStrike" dirty="0">
              <a:solidFill>
                <a:srgbClr val="FF0000"/>
              </a:solidFill>
            </a:endParaRP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numbering of the raster entries:</a:t>
            </a:r>
          </a:p>
          <a:p>
            <a:pPr lvl="1"/>
            <a:r>
              <a:rPr lang="en-US" altLang="ja-JP" dirty="0"/>
              <a:t>Raster entries are band specific</a:t>
            </a:r>
          </a:p>
          <a:p>
            <a:pPr lvl="1"/>
            <a:r>
              <a:rPr lang="en-US" altLang="ja-JP" dirty="0"/>
              <a:t>Raster entries are indexed from 0kHz</a:t>
            </a: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99F99-0EE1-40BB-94AC-FEE06D94A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RB</a:t>
            </a:r>
            <a:r>
              <a:rPr lang="en-US" altLang="ja-JP" dirty="0"/>
              <a:t>/Subcarrier location with multiple numerologies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03B9A-E44E-40BD-A844-89731622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How the UE determines the RB placement </a:t>
            </a:r>
            <a:r>
              <a:rPr lang="en-US" altLang="ja-JP" dirty="0"/>
              <a:t>for different numerologies is FFS</a:t>
            </a:r>
          </a:p>
        </p:txBody>
      </p:sp>
    </p:spTree>
    <p:extLst>
      <p:ext uri="{BB962C8B-B14F-4D97-AF65-F5344CB8AC3E}">
        <p14:creationId xmlns:p14="http://schemas.microsoft.com/office/powerpoint/2010/main" val="4073254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4891</TotalTime>
  <Words>291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テーマ</vt:lpstr>
      <vt:lpstr>WF on Channel Raster for NR</vt:lpstr>
      <vt:lpstr>Band n41 raster</vt:lpstr>
      <vt:lpstr>Raster for LTE re-farming SUL Bands</vt:lpstr>
      <vt:lpstr>100kHz Based Raster</vt:lpstr>
      <vt:lpstr>SCS Based Raster</vt:lpstr>
      <vt:lpstr>RB/Subcarrier location with multiple numerologies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239</cp:revision>
  <dcterms:created xsi:type="dcterms:W3CDTF">2017-01-18T16:32:26Z</dcterms:created>
  <dcterms:modified xsi:type="dcterms:W3CDTF">2017-10-13T14:22:38Z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