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78" r:id="rId3"/>
    <p:sldId id="280" r:id="rId4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82742" autoAdjust="0"/>
  </p:normalViewPr>
  <p:slideViewPr>
    <p:cSldViewPr>
      <p:cViewPr varScale="1">
        <p:scale>
          <a:sx n="103" d="100"/>
          <a:sy n="103" d="100"/>
        </p:scale>
        <p:origin x="715" y="115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10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82961E-85B7-4CA5-B036-C72F184F1952}" type="datetimeFigureOut">
              <a:rPr kumimoji="1" lang="ja-JP" altLang="en-US" smtClean="0"/>
              <a:t>2017/10/13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9701A4-192C-4257-8815-E3F0C8F3C8D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367501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2017/10/13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2017/10/13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2017/10/13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2017/10/13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2017/10/13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2017/10/13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2017/10/13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2017/10/13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2017/10/13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2017/10/13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2017/10/13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2017/10/13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ja-JP" dirty="0"/>
              <a:t>WF on 4Rx Requirements for NR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dirty="0"/>
              <a:t>Qualcomm Incorporated, </a:t>
            </a:r>
            <a:r>
              <a:rPr lang="en-US" altLang="ja-JP" dirty="0" err="1"/>
              <a:t>Mediatek</a:t>
            </a:r>
            <a:r>
              <a:rPr lang="en-US" altLang="ja-JP" dirty="0"/>
              <a:t>, Vivo, </a:t>
            </a:r>
            <a:r>
              <a:rPr lang="en-US" altLang="ja-JP" dirty="0" err="1"/>
              <a:t>Oppo</a:t>
            </a:r>
            <a:endParaRPr lang="en-US" altLang="ja-JP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07504" y="188639"/>
            <a:ext cx="418948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b="1" dirty="0"/>
              <a:t>3GPP TSG-RAN WG4 RAN#84 Bis	</a:t>
            </a:r>
            <a:endParaRPr lang="ja-JP" altLang="ja-JP" dirty="0"/>
          </a:p>
          <a:p>
            <a:r>
              <a:rPr lang="en-GB" altLang="ja-JP" b="1" dirty="0"/>
              <a:t>Dubrovnik, Croatia, October 9</a:t>
            </a:r>
            <a:r>
              <a:rPr lang="en-GB" altLang="ja-JP" b="1" baseline="30000" dirty="0"/>
              <a:t>th</a:t>
            </a:r>
            <a:r>
              <a:rPr lang="en-GB" altLang="ja-JP" b="1" dirty="0"/>
              <a:t>-13</a:t>
            </a:r>
            <a:r>
              <a:rPr lang="en-GB" altLang="ja-JP" b="1" baseline="30000" dirty="0"/>
              <a:t>th</a:t>
            </a:r>
            <a:r>
              <a:rPr lang="en-GB" altLang="ja-JP" b="1" dirty="0"/>
              <a:t>, 2017</a:t>
            </a:r>
            <a:endParaRPr lang="ja-JP" altLang="ja-JP" b="1" i="1" dirty="0"/>
          </a:p>
        </p:txBody>
      </p:sp>
      <p:sp>
        <p:nvSpPr>
          <p:cNvPr id="5" name="正方形/長方形 4"/>
          <p:cNvSpPr/>
          <p:nvPr/>
        </p:nvSpPr>
        <p:spPr>
          <a:xfrm>
            <a:off x="5897116" y="116632"/>
            <a:ext cx="30673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ja-JP" b="1"/>
              <a:t>R4-1711677</a:t>
            </a:r>
            <a:endParaRPr lang="en-US" altLang="ja-JP" b="1" dirty="0"/>
          </a:p>
          <a:p>
            <a:r>
              <a:rPr lang="en-US" altLang="ja-JP" b="1" dirty="0"/>
              <a:t>Document for:</a:t>
            </a:r>
            <a:r>
              <a:rPr lang="en-US" altLang="ja-JP" dirty="0"/>
              <a:t>	Approval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8854102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8263" y="116632"/>
            <a:ext cx="8229600" cy="792088"/>
          </a:xfrm>
        </p:spPr>
        <p:txBody>
          <a:bodyPr/>
          <a:lstStyle/>
          <a:p>
            <a:r>
              <a:rPr kumimoji="1" lang="en-US" altLang="ja-JP" dirty="0"/>
              <a:t>Background</a:t>
            </a:r>
            <a:endParaRPr kumimoji="1" lang="ja-JP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3946" y="980728"/>
            <a:ext cx="8598233" cy="5681343"/>
          </a:xfrm>
        </p:spPr>
        <p:txBody>
          <a:bodyPr>
            <a:normAutofit/>
          </a:bodyPr>
          <a:lstStyle/>
          <a:p>
            <a:r>
              <a:rPr kumimoji="1" lang="en-US" altLang="ja-JP" dirty="0"/>
              <a:t>LTE 4Rx requirements framework allows the UE to fallback to 2Rx to save power</a:t>
            </a:r>
          </a:p>
          <a:p>
            <a:r>
              <a:rPr lang="en-US" altLang="ja-JP" dirty="0"/>
              <a:t>All RRM requirements with the exception of RLM are based on 2Rx</a:t>
            </a:r>
          </a:p>
          <a:p>
            <a:r>
              <a:rPr kumimoji="1" lang="en-US" altLang="ja-JP" dirty="0"/>
              <a:t>RLM requirements allow the UE to use either 2Rx or 4Rx for RLM</a:t>
            </a:r>
          </a:p>
        </p:txBody>
      </p:sp>
    </p:spTree>
    <p:extLst>
      <p:ext uri="{BB962C8B-B14F-4D97-AF65-F5344CB8AC3E}">
        <p14:creationId xmlns:p14="http://schemas.microsoft.com/office/powerpoint/2010/main" val="38885143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3999" y="0"/>
            <a:ext cx="8229600" cy="1143000"/>
          </a:xfrm>
        </p:spPr>
        <p:txBody>
          <a:bodyPr/>
          <a:lstStyle/>
          <a:p>
            <a:r>
              <a:rPr kumimoji="1" lang="en-US" altLang="ja-JP" dirty="0"/>
              <a:t>4Rx Requirements for NR</a:t>
            </a:r>
            <a:endParaRPr kumimoji="1" lang="ja-JP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3999" y="1124744"/>
            <a:ext cx="8229600" cy="5616624"/>
          </a:xfrm>
        </p:spPr>
        <p:txBody>
          <a:bodyPr>
            <a:normAutofit/>
          </a:bodyPr>
          <a:lstStyle/>
          <a:p>
            <a:r>
              <a:rPr kumimoji="1" lang="en-US" altLang="ja-JP" dirty="0"/>
              <a:t>4Rx requirements definition should allow fall back to 2Rx to save power</a:t>
            </a:r>
          </a:p>
          <a:p>
            <a:r>
              <a:rPr lang="en-US" altLang="ja-JP" dirty="0"/>
              <a:t>RRM Requirements other than RLM will be developed based on 2Rx</a:t>
            </a:r>
          </a:p>
          <a:p>
            <a:r>
              <a:rPr kumimoji="1" lang="en-US" altLang="ja-JP" dirty="0"/>
              <a:t>RLM core requirements </a:t>
            </a:r>
            <a:r>
              <a:rPr lang="en-US" altLang="ja-JP" dirty="0"/>
              <a:t>should enable </a:t>
            </a:r>
            <a:r>
              <a:rPr kumimoji="1" lang="en-US" altLang="ja-JP" dirty="0"/>
              <a:t>the UE to perform RLM based on either 2Rx or 4Rx</a:t>
            </a:r>
          </a:p>
          <a:p>
            <a:r>
              <a:rPr lang="en-US" altLang="ja-JP" dirty="0"/>
              <a:t>RLM performance requirements should be defined separately for 2Rx and 4Rx</a:t>
            </a:r>
            <a:endParaRPr kumimoji="1" lang="en-US" altLang="ja-JP" dirty="0"/>
          </a:p>
          <a:p>
            <a:pPr lvl="0"/>
            <a:r>
              <a:rPr lang="en-US" altLang="ja-JP" dirty="0"/>
              <a:t>Whether 4Rx is mandatory or optional is FFS</a:t>
            </a:r>
          </a:p>
          <a:p>
            <a:endParaRPr lang="en-US" altLang="ja-JP" dirty="0"/>
          </a:p>
          <a:p>
            <a:pPr marL="457200" lvl="1" indent="0">
              <a:buNone/>
            </a:pPr>
            <a:endParaRPr kumimoji="1"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29269711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62</TotalTime>
  <Words>127</Words>
  <Application>Microsoft Office PowerPoint</Application>
  <PresentationFormat>On-screen Show (4:3)</PresentationFormat>
  <Paragraphs>16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ＭＳ Ｐゴシック</vt:lpstr>
      <vt:lpstr>Arial</vt:lpstr>
      <vt:lpstr>Calibri</vt:lpstr>
      <vt:lpstr>Office テーマ</vt:lpstr>
      <vt:lpstr>WF on 4Rx Requirements for NR</vt:lpstr>
      <vt:lpstr>Background</vt:lpstr>
      <vt:lpstr>4Rx Requirements for NR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spectra related work</dc:title>
  <dc:creator>vgheorgh@qti.qualcomm.com</dc:creator>
  <cp:lastModifiedBy>Valentin Gheorghiu</cp:lastModifiedBy>
  <cp:revision>221</cp:revision>
  <dcterms:created xsi:type="dcterms:W3CDTF">2017-01-18T16:32:26Z</dcterms:created>
  <dcterms:modified xsi:type="dcterms:W3CDTF">2017-10-13T14:25:11Z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2015_ms_pID_725343">
    <vt:lpwstr>(2)PcztdGXmSAiW1EfSXD1aygNTgHHv+KYlYzaK39pFFcX2Y4FJQRMjdmn29HZP680qWJ2ZY5V3
VZK8b8PRN2xND6eMe3PCfyOA7f8EjRwm8i+YCsMv2+dObCo8+th3CkuK58AnfvdP99GyDz9d
gNRH6uxfMdu4b0p4wItUIavryIC5b2jvK4BbNFzKelaio0z3l1YDjlgQsnGt9LOE57piYIi/
49WGf66em3oGaJidUf</vt:lpwstr>
  </property>
  <property fmtid="{D5CDD505-2E9C-101B-9397-08002B2CF9AE}" pid="4" name="_2015_ms_pID_7253431">
    <vt:lpwstr>zVo6+QfkQ4iB3+HUwWKtXe2l5g1VEnGdVlvmrgI9pnximPsaVbKAKo
nLDePIQK9fLTtvNSRZQDVXhhpTGTI02o+djMw64P/Tf3yZDiQgrUDx5cvkdKgcQLqHFQAsiX
Z4BKMWlfrTV19GkWdLsZ/jAwC6yfILiLnU4APnfLPzgBF4q/Bk7VRYB7tAN/o2PxAaQ=</vt:lpwstr>
  </property>
</Properties>
</file>