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54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6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96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4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914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01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8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44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0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22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9BA3B-A89A-458E-8B1F-80D63CBD48B4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82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SI reading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#84bis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Dubrovnik, Croatia, 9 - 14, October,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753600" y="223837"/>
            <a:ext cx="1992817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R4-1711626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515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for specification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Core part impacted by SI requirements</a:t>
            </a:r>
          </a:p>
          <a:p>
            <a:pPr lvl="1"/>
            <a:r>
              <a:rPr lang="en-US" dirty="0"/>
              <a:t>CGI reading delay requirements</a:t>
            </a:r>
          </a:p>
          <a:p>
            <a:r>
              <a:rPr lang="en-US" dirty="0"/>
              <a:t>Test case impacted by SI requirements</a:t>
            </a:r>
          </a:p>
          <a:p>
            <a:pPr lvl="1"/>
            <a:r>
              <a:rPr lang="en-US" dirty="0"/>
              <a:t>Cell reselection</a:t>
            </a:r>
          </a:p>
          <a:p>
            <a:pPr lvl="1"/>
            <a:r>
              <a:rPr lang="en-US" dirty="0"/>
              <a:t>RRC re-establishment</a:t>
            </a:r>
          </a:p>
          <a:p>
            <a:pPr lvl="1"/>
            <a:r>
              <a:rPr lang="en-US" dirty="0"/>
              <a:t>Handover</a:t>
            </a:r>
          </a:p>
          <a:p>
            <a:pPr lvl="1"/>
            <a:r>
              <a:rPr lang="en-US" dirty="0"/>
              <a:t>RRC redirection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479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investigate MIB acquisition time performance with enhanced MIB decoding</a:t>
            </a:r>
          </a:p>
          <a:p>
            <a:pPr lvl="1"/>
            <a:r>
              <a:rPr lang="en-US" dirty="0"/>
              <a:t>Simulation assumption: R4-1708687, “WF on Reduced MIB Acquisition Time for </a:t>
            </a:r>
            <a:r>
              <a:rPr lang="en-US" dirty="0" err="1"/>
              <a:t>efeMTC</a:t>
            </a:r>
            <a:r>
              <a:rPr lang="en-US" dirty="0"/>
              <a:t>”, Ericsson, Qualcomm.</a:t>
            </a:r>
          </a:p>
          <a:p>
            <a:pPr lvl="1"/>
            <a:r>
              <a:rPr lang="en-US" dirty="0"/>
              <a:t>Example of enhanced MIB decoding: R1-152190, “PBCH repetition for MTC”, Ericsson.</a:t>
            </a:r>
          </a:p>
          <a:p>
            <a:pPr lvl="2"/>
            <a:r>
              <a:rPr lang="en-US" dirty="0"/>
              <a:t>Combining of MIB across consecutive MIB TTIs</a:t>
            </a:r>
          </a:p>
        </p:txBody>
      </p:sp>
    </p:spTree>
    <p:extLst>
      <p:ext uri="{BB962C8B-B14F-4D97-AF65-F5344CB8AC3E}">
        <p14:creationId xmlns:p14="http://schemas.microsoft.com/office/powerpoint/2010/main" val="390995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will define new T_SI for Rel-15 BL/CE UE with the assumption that UE can accumulate PDSCH for SIB1/SIB2 within BCCH modification period.</a:t>
            </a:r>
          </a:p>
          <a:p>
            <a:pPr lvl="1"/>
            <a:r>
              <a:rPr lang="en-US" dirty="0"/>
              <a:t>T_SI defines the time required for receiving all the relevant system information</a:t>
            </a:r>
          </a:p>
          <a:p>
            <a:pPr lvl="1"/>
            <a:r>
              <a:rPr lang="en-US" dirty="0"/>
              <a:t>UE can assume that BS does not change the SIB1/SIB2 contents within the BCCH modification period.</a:t>
            </a:r>
          </a:p>
          <a:p>
            <a:r>
              <a:rPr lang="en-US" dirty="0"/>
              <a:t>Companies are encouraged to investigate SIB1/SIB2 acquisition time performance with the assumption above</a:t>
            </a:r>
          </a:p>
          <a:p>
            <a:pPr lvl="1"/>
            <a:r>
              <a:rPr lang="en-US" dirty="0"/>
              <a:t>Simulation assumption: </a:t>
            </a:r>
            <a:r>
              <a:rPr lang="en-GB" altLang="zh-CN" dirty="0">
                <a:ea typeface="Batang" pitchFamily="18" charset="-127"/>
                <a:cs typeface="Times New Roman" pitchFamily="18" charset="0"/>
              </a:rPr>
              <a:t>R4-1709004</a:t>
            </a:r>
            <a:r>
              <a:rPr lang="en-GB" altLang="zh-CN" sz="1800" dirty="0">
                <a:ea typeface="Batang" pitchFamily="18" charset="-127"/>
                <a:cs typeface="Times New Roman" pitchFamily="18" charset="0"/>
              </a:rPr>
              <a:t>, “</a:t>
            </a:r>
            <a:r>
              <a:rPr lang="en-US" dirty="0"/>
              <a:t>Way forward on SI acquisition time improvement for </a:t>
            </a:r>
            <a:r>
              <a:rPr lang="en-US" dirty="0" err="1"/>
              <a:t>eFeMTC</a:t>
            </a:r>
            <a:r>
              <a:rPr lang="en-US" dirty="0"/>
              <a:t>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635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205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SI reading for eFeMTC</vt:lpstr>
      <vt:lpstr>Impact for specification</vt:lpstr>
      <vt:lpstr>MIB acquisition</vt:lpstr>
      <vt:lpstr>SIB acquisition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 reading for eFeMTC</dc:title>
  <dc:creator>Kazuyoshi Uesaka</dc:creator>
  <cp:lastModifiedBy>Kazuyoshi Uesaka</cp:lastModifiedBy>
  <cp:revision>21</cp:revision>
  <dcterms:created xsi:type="dcterms:W3CDTF">2017-10-09T16:41:15Z</dcterms:created>
  <dcterms:modified xsi:type="dcterms:W3CDTF">2017-10-12T12:53:58Z</dcterms:modified>
</cp:coreProperties>
</file>