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501" autoAdjust="0"/>
    <p:restoredTop sz="94660"/>
  </p:normalViewPr>
  <p:slideViewPr>
    <p:cSldViewPr snapToGrid="0">
      <p:cViewPr varScale="1">
        <p:scale>
          <a:sx n="63" d="100"/>
          <a:sy n="63" d="100"/>
        </p:scale>
        <p:origin x="115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6C1C24-0187-425F-A525-9FF1FDD08E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3ED51B-FC56-4B82-A34C-A905A4DF68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90ED8-CE94-4602-8347-901CC8C46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F22001-E371-44A4-9BF4-66EAB91E0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E35277-C0D4-4ECF-B4EF-F4CBB8C7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13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EA498-23FC-4455-8D81-F3BA8E5E6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69ED88-5169-4330-84C2-17371C6B3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E10A64-B105-4AA9-B349-93A467FDC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819248-E82D-4D00-BD2B-625D09409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80F8C0-FF6F-4EF6-BE8F-FE7FA489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47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7254BA8-6F6B-41DA-8D37-771FD6E33B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88CC00-279F-466E-9806-245AAAFD27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2EAE56-EA46-4302-97D0-FF88ACF0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B4ED1D-EB77-4471-958B-199B23D7D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36C3B-B943-4C6F-BB66-415F35FB1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9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DDCD7-5640-46EF-885E-30D05FD04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2DE1C8-6C23-478D-89E3-33121EFBC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590DB7-B38D-4109-B74E-4AD612838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D4072-AD17-4B8B-ADB4-361915677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828BE-8883-4DB2-B8E8-D1936248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2893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EFF2D-6684-4CA6-95B2-0A9F9DE9F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7F3BB-FB60-4EC6-9ABB-0B83A97DD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A9DD92-AECD-4DE4-9765-53448C49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A7A0C-9405-4EBF-B014-74DF3C5CD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F14D5-D6C1-4B2B-853B-05B2EAB13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4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DDF42-AF4E-4E01-8214-E39E135A5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C10A0-3414-4045-8843-D47CBA03B8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F04BD5-516F-418D-BB7B-022F1C715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D80AF-D6AD-42F5-B706-69CEEB48A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162776-C911-402C-B0C7-0B573BF73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069B72-32F3-43E9-A411-813768834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05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0486-51DD-4C1D-A8B4-A082A6E44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983A6A-7A94-43C8-B39C-70CA1FA3E2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44C43C-FDC4-43A5-B648-49EB2ED554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BA1855-6495-4FB6-95D2-535ED4B2F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959910-C4AD-4FC7-9BA3-E05B59A1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C9457C-1D3D-4FB0-BEC9-F640EEDBA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68BFF5-D99B-4D78-BBA4-137331FA1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30E687-5150-43C2-BB5F-FC4274CB6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82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0AA6-453C-4865-A18C-EC4F2924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5A6F99-1EA1-494B-9A29-B0D2EDB6F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CF3F4E-4BED-458C-B665-3CAC41070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1D9A88-A129-408E-A2A0-FF03961A4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161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AE964B-A1B6-4538-973A-4BA707726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3CD3AD-5EE7-4475-BA5A-1B6D42882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4F7E30-BD54-4772-96E2-03D8AC2CE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45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61025-4B89-464F-8C43-097071F2E1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D4B71-D929-4362-B44A-A0F2CEAC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1DC615-9C63-44C3-89DD-8BFF635025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8A718-F93F-4148-8D5A-8E03DF5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35D66C-091D-49E2-995E-9EFE38133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49D33B-BE25-47F6-ADF4-A662B2D18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96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78A54-5DFD-46E8-93EC-2D39DDC9E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68CD1F-2180-44F7-9B12-3C16A60AF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3C1F81-BA2A-4C88-9758-3011446E9F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A8F8F2-DB47-4526-80F2-7797B7158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BDC8C-05E6-4788-9E36-B3F32FC0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8BBDF-7830-4DB4-9F13-01C98D646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50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DEB33C-0740-43A8-875F-431DDF80F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EA75D-B843-4FFE-8B4E-8D8E291476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411E47-E3BD-4D35-8941-EFBDDA3F3E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5C140-0E9D-4879-AB57-15B9AB74AC7D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C0269-52F4-4C98-921E-BFA9D2CE6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E0322-0C0E-4807-ABD0-B833CBF9A3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30777-B6D2-4302-B78E-0933152F5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9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146159C5-4129-4D06-8EE3-17425AD154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2624" y="1458270"/>
            <a:ext cx="9656064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OFF power simulation assumptions for NR UE for range 2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C49E7DE-D37A-4C6A-A60E-91D12E37FD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02296" y="4486655"/>
            <a:ext cx="8534400" cy="1128953"/>
          </a:xfrm>
        </p:spPr>
        <p:txBody>
          <a:bodyPr>
            <a:normAutofit/>
          </a:bodyPr>
          <a:lstStyle/>
          <a:p>
            <a:r>
              <a:rPr lang="en-US" sz="3200" dirty="0"/>
              <a:t>Qualcomm Incorporated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9C9053-67B5-4CB5-81A3-EE27F10EC460}"/>
              </a:ext>
            </a:extLst>
          </p:cNvPr>
          <p:cNvSpPr/>
          <p:nvPr/>
        </p:nvSpPr>
        <p:spPr>
          <a:xfrm>
            <a:off x="304800" y="327005"/>
            <a:ext cx="5035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3GPP TSG-RAN WG4 RAN#84 Bis</a:t>
            </a:r>
            <a:endParaRPr lang="en-US" dirty="0"/>
          </a:p>
          <a:p>
            <a:r>
              <a:rPr lang="en-GB" b="1" dirty="0"/>
              <a:t>Dubrovnik, Croatia, October 9</a:t>
            </a:r>
            <a:r>
              <a:rPr lang="en-GB" b="1" baseline="30000" dirty="0"/>
              <a:t>th</a:t>
            </a:r>
            <a:r>
              <a:rPr lang="en-GB" b="1" dirty="0"/>
              <a:t>-13</a:t>
            </a:r>
            <a:r>
              <a:rPr lang="en-GB" b="1" baseline="30000" dirty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0D36D5-A461-43C7-AC24-26C4DF306C90}"/>
              </a:ext>
            </a:extLst>
          </p:cNvPr>
          <p:cNvSpPr/>
          <p:nvPr/>
        </p:nvSpPr>
        <p:spPr>
          <a:xfrm>
            <a:off x="10516002" y="355352"/>
            <a:ext cx="1505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R4-1711605 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81865-231D-419E-A77C-2C9AEE81DEB6}"/>
              </a:ext>
            </a:extLst>
          </p:cNvPr>
          <p:cNvSpPr/>
          <p:nvPr/>
        </p:nvSpPr>
        <p:spPr>
          <a:xfrm>
            <a:off x="304800" y="1106677"/>
            <a:ext cx="4267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Agenda Item: 9.4.3.6.2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3714745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B9277-D61C-4ECE-BFB2-6AD09BE8B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9F8F-71CE-4A49-8313-224FBFB36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UE off power for NR range 2 was discussed in RAN4 #84bis</a:t>
            </a:r>
            <a:endParaRPr lang="en-US" sz="2300" dirty="0"/>
          </a:p>
          <a:p>
            <a:r>
              <a:rPr lang="en-US" dirty="0"/>
              <a:t>In [1] a requirement of -25dBm TRP was proposed based on minimum coupling loss (MCL) analysis</a:t>
            </a:r>
          </a:p>
          <a:p>
            <a:r>
              <a:rPr lang="en-US" dirty="0"/>
              <a:t>RAN4 decided to postpone the decision to RAN4 #85 in order to have more data available to finalize the requirement</a:t>
            </a:r>
          </a:p>
          <a:p>
            <a:r>
              <a:rPr lang="en-US" dirty="0"/>
              <a:t>In this WF we capture the simulation assumptions to be adopted for the </a:t>
            </a:r>
            <a:r>
              <a:rPr lang="en-US" dirty="0" err="1"/>
              <a:t>Montcarlo</a:t>
            </a:r>
            <a:r>
              <a:rPr lang="en-US" dirty="0"/>
              <a:t> simulation</a:t>
            </a:r>
          </a:p>
        </p:txBody>
      </p:sp>
    </p:spTree>
    <p:extLst>
      <p:ext uri="{BB962C8B-B14F-4D97-AF65-F5344CB8AC3E}">
        <p14:creationId xmlns:p14="http://schemas.microsoft.com/office/powerpoint/2010/main" val="3729841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7818D-20B0-4D85-9EA0-376D3A2A9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E0E01-E43C-4B49-9007-53EB425A7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following simulation assumptions should be used for </a:t>
            </a:r>
            <a:r>
              <a:rPr lang="en-US" dirty="0" err="1"/>
              <a:t>Montecarlo</a:t>
            </a:r>
            <a:r>
              <a:rPr lang="en-US" dirty="0"/>
              <a:t> simulation:</a:t>
            </a:r>
          </a:p>
          <a:p>
            <a:pPr lvl="1"/>
            <a:r>
              <a:rPr lang="en-US" dirty="0"/>
              <a:t>Indoor scenario and all related parameters as specified in TR 38.803</a:t>
            </a:r>
          </a:p>
          <a:p>
            <a:pPr lvl="1"/>
            <a:r>
              <a:rPr lang="en-US" dirty="0"/>
              <a:t>Both UE to BS and UE to UE scenario can be analyzed</a:t>
            </a:r>
          </a:p>
          <a:p>
            <a:pPr lvl="1"/>
            <a:r>
              <a:rPr lang="en-US" dirty="0"/>
              <a:t>Channel BW: 200MHz as baseline (other BW can be considered)</a:t>
            </a:r>
          </a:p>
          <a:p>
            <a:pPr lvl="1"/>
            <a:r>
              <a:rPr lang="en-US" dirty="0"/>
              <a:t>Off power in the range of -50dBm to -25dBm should be analyzed</a:t>
            </a:r>
          </a:p>
          <a:p>
            <a:pPr lvl="1"/>
            <a:r>
              <a:rPr lang="en-US" dirty="0"/>
              <a:t>Isotropic emission at UE (0dBi gain)</a:t>
            </a:r>
          </a:p>
          <a:p>
            <a:pPr lvl="1"/>
            <a:r>
              <a:rPr lang="en-US" dirty="0"/>
              <a:t>BS beam as described in TR 38.803, i.e. BS is pointing at specific UEs</a:t>
            </a:r>
          </a:p>
          <a:p>
            <a:pPr lvl="1"/>
            <a:r>
              <a:rPr lang="en-US" dirty="0"/>
              <a:t>Cumulative interference from all UEs to victim BS (or UE) should be evaluate</a:t>
            </a:r>
          </a:p>
          <a:p>
            <a:pPr lvl="1"/>
            <a:r>
              <a:rPr lang="en-US" dirty="0"/>
              <a:t>Up to 600 </a:t>
            </a:r>
            <a:r>
              <a:rPr lang="en-US" dirty="0" err="1"/>
              <a:t>Ues</a:t>
            </a:r>
            <a:r>
              <a:rPr lang="en-US" dirty="0"/>
              <a:t> (50 UEs per BS) can be analyzed</a:t>
            </a:r>
          </a:p>
          <a:p>
            <a:pPr lvl="1"/>
            <a:r>
              <a:rPr lang="en-US" dirty="0"/>
              <a:t>The OFF power requirement should be selected in order to achieve a maximum allowed DESENS at BS (or UE)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008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7D474-BBC2-461B-916C-4CA79B2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2623FC-B196-4E18-98A5-690C8804A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R4-1710465, “OFF power requirement for NR UE for range 2”</a:t>
            </a:r>
          </a:p>
          <a:p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88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</TotalTime>
  <Words>258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Times New Roman</vt:lpstr>
      <vt:lpstr>Office Theme</vt:lpstr>
      <vt:lpstr>WF on OFF power simulation assumptions for NR UE for range 2</vt:lpstr>
      <vt:lpstr>Background information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spurious emissions limit for mm wave bands</dc:title>
  <dc:creator>Thomas Chapman</dc:creator>
  <cp:lastModifiedBy>Papaleo, Marco</cp:lastModifiedBy>
  <cp:revision>63</cp:revision>
  <dcterms:created xsi:type="dcterms:W3CDTF">2017-08-21T12:46:07Z</dcterms:created>
  <dcterms:modified xsi:type="dcterms:W3CDTF">2017-10-13T10:16:36Z</dcterms:modified>
</cp:coreProperties>
</file>