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13" y="2208888"/>
            <a:ext cx="9545619" cy="195569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>
                <a:latin typeface="+mn-lt"/>
              </a:rPr>
              <a:t>WF on </a:t>
            </a:r>
            <a:r>
              <a:rPr lang="de-DE" dirty="0" smtClean="0">
                <a:latin typeface="+mn-lt"/>
              </a:rPr>
              <a:t>MSD analysis for LTE-NR DC UE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65175" y="4743371"/>
            <a:ext cx="4507455" cy="614957"/>
          </a:xfrm>
        </p:spPr>
        <p:txBody>
          <a:bodyPr>
            <a:normAutofit/>
          </a:bodyPr>
          <a:lstStyle/>
          <a:p>
            <a:r>
              <a:rPr lang="en-US" sz="3200" dirty="0"/>
              <a:t>LG </a:t>
            </a:r>
            <a:r>
              <a:rPr lang="en-US" sz="3200" dirty="0" smtClean="0"/>
              <a:t>Electronics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R4-1711578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86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#84BIS Meeting </a:t>
            </a:r>
          </a:p>
          <a:p>
            <a:r>
              <a:rPr lang="en-GB" b="1" dirty="0"/>
              <a:t>Dubrovnik, Croatia, October 09 -13,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9.4.4.2.1 &amp; 9.4.4.2.2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58186"/>
            <a:ext cx="11209468" cy="131242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+mn-lt"/>
              </a:rPr>
              <a:t>MSD analysis for LTE-NR DC UE </a:t>
            </a:r>
            <a:br>
              <a:rPr lang="en-US" sz="4000" b="1" dirty="0" smtClean="0">
                <a:latin typeface="+mn-lt"/>
              </a:rPr>
            </a:br>
            <a:r>
              <a:rPr lang="en-US" sz="4000" b="1" dirty="0" smtClean="0">
                <a:latin typeface="+mn-lt"/>
              </a:rPr>
              <a:t>between sub-6GHz and FR1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009" y="1592139"/>
            <a:ext cx="11054542" cy="4744115"/>
          </a:xfrm>
        </p:spPr>
        <p:txBody>
          <a:bodyPr>
            <a:noAutofit/>
          </a:bodyPr>
          <a:lstStyle/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200" b="1" dirty="0" smtClean="0"/>
              <a:t>Agreements in R4-170724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IMD problem 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2400" dirty="0"/>
              <a:t>RAN4 should </a:t>
            </a:r>
            <a:r>
              <a:rPr lang="en-GB" altLang="ko-KR" sz="2400" dirty="0" smtClean="0"/>
              <a:t>analyse MSD </a:t>
            </a:r>
            <a:r>
              <a:rPr lang="en-GB" altLang="ko-KR" sz="2400" dirty="0"/>
              <a:t>level for NR bands and LTE bands up to 5</a:t>
            </a:r>
            <a:r>
              <a:rPr lang="en-GB" altLang="ko-KR" sz="2400" baseline="30000" dirty="0"/>
              <a:t>th</a:t>
            </a:r>
            <a:r>
              <a:rPr lang="en-GB" altLang="ko-KR" sz="2400" dirty="0"/>
              <a:t> IMD order to support NSA DC operation. And corresponding test configuration and MSD level will be considered to specify the NSA UE DC sensitivity level</a:t>
            </a:r>
            <a:r>
              <a:rPr lang="en-GB" altLang="ko-KR" sz="2400" dirty="0" smtClean="0"/>
              <a:t>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altLang="ko-KR" sz="2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b="1" dirty="0" smtClean="0"/>
              <a:t>Harmonic problem 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2400" dirty="0" smtClean="0"/>
              <a:t>RAN4 </a:t>
            </a:r>
            <a:r>
              <a:rPr lang="en-GB" altLang="ko-KR" sz="2400" dirty="0"/>
              <a:t>should </a:t>
            </a:r>
            <a:r>
              <a:rPr lang="en-GB" altLang="ko-KR" sz="2400" dirty="0" smtClean="0"/>
              <a:t>analyse MSD </a:t>
            </a:r>
            <a:r>
              <a:rPr lang="en-GB" altLang="ko-KR" sz="2400" dirty="0"/>
              <a:t>level for NR bands up to 6</a:t>
            </a:r>
            <a:r>
              <a:rPr lang="en-GB" altLang="ko-KR" sz="2400" baseline="30000" dirty="0"/>
              <a:t>th</a:t>
            </a:r>
            <a:r>
              <a:rPr lang="en-GB" altLang="ko-KR" sz="2400" dirty="0"/>
              <a:t> harmonic order to support NSA DC operation. From 7</a:t>
            </a:r>
            <a:r>
              <a:rPr lang="en-GB" altLang="ko-KR" sz="2400" baseline="30000" dirty="0"/>
              <a:t>th</a:t>
            </a:r>
            <a:r>
              <a:rPr lang="en-GB" altLang="ko-KR" sz="2400" dirty="0"/>
              <a:t> order harmonic products will not have critical impact to NR sensitivity</a:t>
            </a:r>
            <a:r>
              <a:rPr lang="en-GB" altLang="ko-KR" sz="2400" dirty="0" smtClean="0"/>
              <a:t>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662268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58186"/>
            <a:ext cx="11209468" cy="131242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+mn-lt"/>
              </a:rPr>
              <a:t>MSD analysis for LTE-NR DC UE </a:t>
            </a:r>
            <a:br>
              <a:rPr lang="en-US" sz="4000" b="1" dirty="0" smtClean="0">
                <a:latin typeface="+mn-lt"/>
              </a:rPr>
            </a:br>
            <a:r>
              <a:rPr lang="en-US" sz="4000" b="1" dirty="0" smtClean="0">
                <a:latin typeface="+mn-lt"/>
              </a:rPr>
              <a:t>between sub-6GHz and FR2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009" y="1592139"/>
            <a:ext cx="11054542" cy="4744115"/>
          </a:xfrm>
        </p:spPr>
        <p:txBody>
          <a:bodyPr>
            <a:noAutofit/>
          </a:bodyPr>
          <a:lstStyle/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200" b="1" dirty="0" smtClean="0"/>
              <a:t>Agreements in R4-170725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IMD problem 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2400" dirty="0" smtClean="0"/>
              <a:t>No IMD problems are expected at both LTE bands and NR bands at FR2. Hence, not necessary for study on IMD problems for LTE-NR DC UE between sub-6GHz and FR2.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altLang="ko-KR" sz="2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b="1" dirty="0" smtClean="0"/>
              <a:t>Harmonic problem 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2400" dirty="0" smtClean="0"/>
              <a:t>Not allow </a:t>
            </a:r>
            <a:r>
              <a:rPr lang="en-GB" altLang="ko-KR" sz="2400" dirty="0"/>
              <a:t>sensitivity degradation by the high order harmonic problem (at least 7th harmonic order) in NR bands at </a:t>
            </a:r>
            <a:r>
              <a:rPr lang="en-GB" altLang="ko-KR" sz="2400" dirty="0" smtClean="0"/>
              <a:t>FR2. </a:t>
            </a:r>
            <a:r>
              <a:rPr lang="en-GB" altLang="ko-KR" sz="2400" dirty="0"/>
              <a:t>For the lower order harmonic problem, RAN4 need further evaluation.</a:t>
            </a:r>
          </a:p>
        </p:txBody>
      </p:sp>
    </p:spTree>
    <p:extLst>
      <p:ext uri="{BB962C8B-B14F-4D97-AF65-F5344CB8AC3E}">
        <p14:creationId xmlns:p14="http://schemas.microsoft.com/office/powerpoint/2010/main" val="78587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58186"/>
            <a:ext cx="11209468" cy="1054247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+mn-lt"/>
              </a:rPr>
              <a:t>Way Forward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009" y="1592139"/>
            <a:ext cx="11054542" cy="4744115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3600" dirty="0" smtClean="0"/>
              <a:t> Based on these agreements for harmonics/IMD  analysis of LTE-NR DC UE, interested companies can propose MSD levels </a:t>
            </a:r>
            <a:r>
              <a:rPr lang="en-US" altLang="ko-KR" sz="3600" dirty="0" smtClean="0"/>
              <a:t>and TPs for </a:t>
            </a:r>
            <a:r>
              <a:rPr lang="en-US" altLang="ko-KR" sz="3600" dirty="0" smtClean="0"/>
              <a:t>each DC band combinations.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3600" dirty="0" smtClean="0"/>
              <a:t> The MSD level </a:t>
            </a:r>
            <a:r>
              <a:rPr lang="en-US" altLang="ko-KR" sz="3600" dirty="0"/>
              <a:t>for </a:t>
            </a:r>
            <a:r>
              <a:rPr lang="en-US" altLang="ko-KR" sz="3600" dirty="0" smtClean="0"/>
              <a:t>each LTE-NR </a:t>
            </a:r>
            <a:r>
              <a:rPr lang="en-US" altLang="ko-KR" sz="3600" dirty="0"/>
              <a:t>DC </a:t>
            </a:r>
            <a:r>
              <a:rPr lang="en-US" altLang="ko-KR" sz="3600" dirty="0" smtClean="0"/>
              <a:t>band combinations will be defined at next RAN4 meeting. </a:t>
            </a:r>
            <a:endParaRPr lang="en-GB" altLang="ko-KR" sz="3200" dirty="0" smtClean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488907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30435</TotalTime>
  <Words>251</Words>
  <Application>Microsoft Office PowerPoint</Application>
  <PresentationFormat>와이드스크린</PresentationFormat>
  <Paragraphs>23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Wingdings</vt:lpstr>
      <vt:lpstr>Office Theme</vt:lpstr>
      <vt:lpstr>WF on MSD analysis for LTE-NR DC UE</vt:lpstr>
      <vt:lpstr>MSD analysis for LTE-NR DC UE  between sub-6GHz and FR1</vt:lpstr>
      <vt:lpstr>MSD analysis for LTE-NR DC UE  between sub-6GHz and FR2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218</cp:revision>
  <dcterms:created xsi:type="dcterms:W3CDTF">2017-05-16T04:27:47Z</dcterms:created>
  <dcterms:modified xsi:type="dcterms:W3CDTF">2017-10-11T17:10:50Z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2017-09-20 10:31:06Z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