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0"/>
    <p:restoredTop sz="94660"/>
  </p:normalViewPr>
  <p:slideViewPr>
    <p:cSldViewPr>
      <p:cViewPr varScale="1">
        <p:scale>
          <a:sx n="87" d="100"/>
          <a:sy n="87" d="100"/>
        </p:scale>
        <p:origin x="24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10/3/2017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97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6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971600" y="2288064"/>
            <a:ext cx="7056784" cy="14700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/>
              <a:t>MIMO OTA TRMS requirements for </a:t>
            </a:r>
            <a:r>
              <a:rPr lang="en-US" altLang="zh-CN" sz="4000" b="1" dirty="0" smtClean="0"/>
              <a:t>B3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099592" y="3958452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CATR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8576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84bis       </a:t>
            </a:r>
            <a:r>
              <a:rPr lang="en-GB" altLang="zh-CN" sz="1800" b="1" dirty="0" smtClean="0"/>
              <a:t>                                                                 R4-17</a:t>
            </a:r>
            <a:r>
              <a:rPr lang="en-US" altLang="zh-CN" sz="1800" b="1" dirty="0" smtClean="0"/>
              <a:t>11419</a:t>
            </a:r>
            <a:endParaRPr lang="zh-CN" altLang="zh-CN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Dubrovnik, Croatia, 9 - 13 Oct </a:t>
            </a:r>
            <a:r>
              <a:rPr lang="en-US" altLang="zh-CN" sz="1800" b="1" dirty="0" smtClean="0"/>
              <a:t>2017</a:t>
            </a: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5.2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363272" cy="5020959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There are 4 bands requirements (3 low bands: 5, 13, 19; 1 high band: </a:t>
            </a:r>
            <a:r>
              <a:rPr lang="en-US" altLang="zh-CN" sz="2400" dirty="0" smtClean="0"/>
              <a:t>3) </a:t>
            </a:r>
            <a:r>
              <a:rPr lang="en-US" altLang="zh-CN" sz="2400" dirty="0" smtClean="0"/>
              <a:t>in PS1 need to be </a:t>
            </a:r>
            <a:r>
              <a:rPr lang="en-US" altLang="zh-CN" sz="2400" dirty="0" smtClean="0"/>
              <a:t>defined; </a:t>
            </a: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In RAN4 #84 meeting, </a:t>
            </a:r>
            <a:r>
              <a:rPr lang="en-US" altLang="zh-CN" sz="2400" dirty="0" smtClean="0"/>
              <a:t>MIMO OTA TRMS results for band </a:t>
            </a:r>
            <a:r>
              <a:rPr lang="en-US" altLang="zh-CN" sz="2400" dirty="0" smtClean="0"/>
              <a:t>3 </a:t>
            </a:r>
            <a:r>
              <a:rPr lang="en-US" altLang="zh-CN" sz="2400" dirty="0" smtClean="0"/>
              <a:t>are </a:t>
            </a:r>
            <a:r>
              <a:rPr lang="en-US" altLang="zh-CN" sz="2400" dirty="0" smtClean="0"/>
              <a:t>available (&gt;15 DUTs) </a:t>
            </a:r>
            <a:r>
              <a:rPr lang="en-US" altLang="zh-CN" sz="2400" dirty="0" smtClean="0"/>
              <a:t>and </a:t>
            </a:r>
            <a:r>
              <a:rPr lang="en-US" altLang="zh-CN" sz="2400" dirty="0" smtClean="0"/>
              <a:t>the CDFs </a:t>
            </a:r>
            <a:r>
              <a:rPr lang="en-US" altLang="zh-CN" sz="2400" dirty="0" smtClean="0"/>
              <a:t>are </a:t>
            </a:r>
            <a:r>
              <a:rPr lang="en-US" altLang="zh-CN" sz="2400" dirty="0" smtClean="0"/>
              <a:t>analyzed </a:t>
            </a:r>
            <a:r>
              <a:rPr lang="en-US" altLang="zh-CN" sz="2400" dirty="0" smtClean="0"/>
              <a:t>[R4-1709058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R4-1709061];</a:t>
            </a: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Potential </a:t>
            </a:r>
            <a:r>
              <a:rPr lang="en-US" altLang="zh-CN" sz="2400" dirty="0" smtClean="0"/>
              <a:t>agreements for high frequency band had been seen, the aim is to finalize the TRMS requirements for band </a:t>
            </a:r>
            <a:r>
              <a:rPr lang="en-US" altLang="zh-CN" sz="2400" dirty="0" smtClean="0"/>
              <a:t>3 </a:t>
            </a:r>
            <a:r>
              <a:rPr lang="en-US" altLang="zh-CN" sz="2400" dirty="0" smtClean="0"/>
              <a:t>in this meeting.</a:t>
            </a:r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7447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B3 </a:t>
            </a:r>
            <a:r>
              <a:rPr lang="en-US" altLang="zh-CN" dirty="0" smtClean="0"/>
              <a:t>requirements</a:t>
            </a:r>
            <a:endParaRPr lang="zh-CN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26291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Calibri" panose="020F0502020204030204" pitchFamily="34" charset="0"/>
              </a:rPr>
              <a:t>Values in table below should be approved as MIMO OTA TRMS requirements for </a:t>
            </a:r>
            <a:r>
              <a:rPr lang="en-US" altLang="ja-JP" sz="2000" dirty="0" smtClean="0">
                <a:latin typeface="Calibri" panose="020F0502020204030204" pitchFamily="34" charset="0"/>
              </a:rPr>
              <a:t>band 3 </a:t>
            </a:r>
            <a:r>
              <a:rPr lang="en-US" altLang="ja-JP" sz="2000" dirty="0" smtClean="0">
                <a:latin typeface="Calibri" panose="020F0502020204030204" pitchFamily="34" charset="0"/>
              </a:rPr>
              <a:t>in free space configuration:</a:t>
            </a:r>
            <a:endParaRPr lang="ja-JP" altLang="en-US" sz="20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92514"/>
              </p:ext>
            </p:extLst>
          </p:nvPr>
        </p:nvGraphicFramePr>
        <p:xfrm>
          <a:off x="755576" y="2636912"/>
          <a:ext cx="7776864" cy="216023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00200"/>
                <a:gridCol w="2160240"/>
                <a:gridCol w="1995270"/>
                <a:gridCol w="1821154"/>
              </a:tblGrid>
              <a:tr h="53792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Channel Model</a:t>
                      </a:r>
                      <a:r>
                        <a:rPr lang="en-US" altLang="zh-CN" sz="1800" b="1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SCME urban micro-cell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7923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Operating band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RS-EPRE Unit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TRMS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79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70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95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94.2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92.2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6830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15901</TotalTime>
  <Words>163</Words>
  <Application>Microsoft Office PowerPoint</Application>
  <PresentationFormat>全屏显示(4:3)</PresentationFormat>
  <Paragraphs>28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Times New Roman</vt:lpstr>
      <vt:lpstr>Office 主题</vt:lpstr>
      <vt:lpstr>MIMO OTA TRMS requirements for B3</vt:lpstr>
      <vt:lpstr>Background</vt:lpstr>
      <vt:lpstr>B3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Ruixin Wang（CATR）</dc:creator>
  <cp:keywords>CTPClassification=CTP_PUBLIC:VisualMarkings=</cp:keywords>
  <cp:lastModifiedBy>WRX</cp:lastModifiedBy>
  <cp:revision>641</cp:revision>
  <dcterms:created xsi:type="dcterms:W3CDTF">2016-04-12T20:58:18Z</dcterms:created>
  <dcterms:modified xsi:type="dcterms:W3CDTF">2017-10-02T19:06:53Z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806a24e6-0941-434a-8b2f-d8d2e669d3af</vt:lpwstr>
  </property>
  <property fmtid="{D5CDD505-2E9C-101B-9397-08002B2CF9AE}" pid="10" name="CTP_TimeStamp">
    <vt:lpwstr>2017-06-30 04:05:46Z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