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85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58" autoAdjust="0"/>
    <p:restoredTop sz="94660"/>
  </p:normalViewPr>
  <p:slideViewPr>
    <p:cSldViewPr>
      <p:cViewPr varScale="1">
        <p:scale>
          <a:sx n="62" d="100"/>
          <a:sy n="62" d="100"/>
        </p:scale>
        <p:origin x="-150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8/25/2017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="" xmlns:p14="http://schemas.microsoft.com/office/powerpoint/2010/main" val="178622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ea typeface="+mj-ea"/>
              </a:rPr>
              <a:t>WF on Rel-15 eV2X</a:t>
            </a:r>
            <a:endParaRPr lang="en-US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799306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 smtClean="0">
                <a:solidFill>
                  <a:schemeClr val="tx1"/>
                </a:solidFill>
              </a:rPr>
              <a:t>Huawei, HiSilicon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#</a:t>
            </a:r>
            <a:r>
              <a:rPr lang="en-US" altLang="sv-SE" sz="2000" b="1" dirty="0" smtClean="0"/>
              <a:t>84                                                       </a:t>
            </a:r>
            <a:r>
              <a:rPr lang="en-US" altLang="sv-SE" sz="2000" b="1" dirty="0" smtClean="0"/>
              <a:t>R4-1709046</a:t>
            </a:r>
            <a:endParaRPr lang="en-US" altLang="sv-SE" sz="2000" b="1" dirty="0" smtClean="0"/>
          </a:p>
          <a:p>
            <a:pPr>
              <a:buNone/>
            </a:pPr>
            <a:r>
              <a:rPr lang="en-GB" altLang="zh-CN" sz="2000" b="1" dirty="0" smtClean="0"/>
              <a:t>Berlin, Germany, 21th – 25th August, 2017</a:t>
            </a:r>
            <a:endParaRPr lang="zh-CN" altLang="zh-CN" sz="2000" b="1" dirty="0" smtClean="0"/>
          </a:p>
          <a:p>
            <a:pPr>
              <a:buNone/>
            </a:pPr>
            <a:r>
              <a:rPr lang="sv-SE" altLang="sv-SE" sz="2000" b="1" dirty="0" smtClean="0"/>
              <a:t>Agenda </a:t>
            </a:r>
            <a:r>
              <a:rPr lang="sv-SE" altLang="sv-SE" sz="2000" b="1" dirty="0"/>
              <a:t>Item: </a:t>
            </a:r>
            <a:r>
              <a:rPr lang="en-GB" altLang="zh-CN" sz="2000" b="1" dirty="0" smtClean="0"/>
              <a:t>8.22.3</a:t>
            </a:r>
            <a:endParaRPr lang="sv-SE" altLang="sv-SE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dirty="0" smtClean="0"/>
              <a:t>Proposal: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57200" y="979488"/>
            <a:ext cx="8291513" cy="5113337"/>
          </a:xfrm>
        </p:spPr>
        <p:txBody>
          <a:bodyPr/>
          <a:lstStyle/>
          <a:p>
            <a:pPr lvl="0"/>
            <a:r>
              <a:rPr lang="en-GB" altLang="zh-CN" sz="2400" b="1" dirty="0" smtClean="0"/>
              <a:t>Impacts of V2X carrier aggregation on RRM</a:t>
            </a:r>
            <a:endParaRPr lang="zh-CN" altLang="zh-CN" sz="2400" dirty="0" smtClean="0"/>
          </a:p>
          <a:p>
            <a:pPr lvl="0"/>
            <a:r>
              <a:rPr lang="en-GB" altLang="zh-CN" sz="2400" dirty="0" smtClean="0"/>
              <a:t>Synchronization requirements for </a:t>
            </a:r>
            <a:r>
              <a:rPr lang="en-GB" altLang="zh-CN" sz="2400" dirty="0" err="1" smtClean="0"/>
              <a:t>sidelink</a:t>
            </a:r>
            <a:r>
              <a:rPr lang="en-GB" altLang="zh-CN" sz="2400" dirty="0" smtClean="0"/>
              <a:t> Carrier Aggregation</a:t>
            </a:r>
            <a:endParaRPr lang="zh-CN" altLang="zh-CN" sz="2400" dirty="0" smtClean="0"/>
          </a:p>
          <a:p>
            <a:pPr lvl="1"/>
            <a:r>
              <a:rPr lang="en-GB" altLang="zh-CN" sz="2000" dirty="0" smtClean="0"/>
              <a:t>The requirements on maximum transmission timing difference in </a:t>
            </a:r>
            <a:r>
              <a:rPr lang="en-GB" altLang="zh-CN" sz="2000" dirty="0" err="1" smtClean="0"/>
              <a:t>sidelink</a:t>
            </a:r>
            <a:r>
              <a:rPr lang="en-GB" altLang="zh-CN" sz="2000" dirty="0" smtClean="0"/>
              <a:t> carrier aggregation, if synchronized </a:t>
            </a:r>
            <a:r>
              <a:rPr lang="en-GB" altLang="zh-CN" sz="2000" dirty="0" err="1" smtClean="0"/>
              <a:t>sidelink</a:t>
            </a:r>
            <a:r>
              <a:rPr lang="en-GB" altLang="zh-CN" sz="2000" dirty="0" smtClean="0"/>
              <a:t> component carriers are supported.</a:t>
            </a:r>
            <a:endParaRPr lang="zh-CN" altLang="zh-CN" sz="2000" dirty="0" smtClean="0"/>
          </a:p>
          <a:p>
            <a:pPr lvl="0"/>
            <a:r>
              <a:rPr lang="en-GB" altLang="zh-CN" sz="2400" dirty="0" smtClean="0"/>
              <a:t>Interruptions at </a:t>
            </a:r>
            <a:r>
              <a:rPr lang="en-GB" altLang="zh-CN" sz="2400" dirty="0" err="1" smtClean="0"/>
              <a:t>sidelink</a:t>
            </a:r>
            <a:r>
              <a:rPr lang="en-GB" altLang="zh-CN" sz="2400" dirty="0" smtClean="0"/>
              <a:t> component carrier(s) addition/release</a:t>
            </a:r>
            <a:endParaRPr lang="zh-CN" altLang="zh-CN" sz="2400" dirty="0" smtClean="0"/>
          </a:p>
          <a:p>
            <a:pPr lvl="1"/>
            <a:r>
              <a:rPr lang="en-GB" altLang="zh-CN" sz="2000" dirty="0" smtClean="0"/>
              <a:t>Interruptions to WAN</a:t>
            </a:r>
            <a:endParaRPr lang="zh-CN" altLang="zh-CN" sz="2000" dirty="0" smtClean="0"/>
          </a:p>
          <a:p>
            <a:pPr lvl="1"/>
            <a:r>
              <a:rPr lang="en-GB" altLang="zh-CN" sz="2000" dirty="0" smtClean="0"/>
              <a:t>Interruptions to V2X </a:t>
            </a:r>
            <a:r>
              <a:rPr lang="en-GB" altLang="zh-CN" sz="2000" dirty="0" err="1" smtClean="0"/>
              <a:t>sidelink</a:t>
            </a:r>
            <a:r>
              <a:rPr lang="en-GB" altLang="zh-CN" sz="2000" dirty="0" smtClean="0"/>
              <a:t> communication</a:t>
            </a:r>
            <a:endParaRPr lang="zh-CN" altLang="zh-CN" sz="2000" dirty="0" smtClean="0"/>
          </a:p>
          <a:p>
            <a:pPr lvl="0"/>
            <a:r>
              <a:rPr lang="en-GB" altLang="zh-CN" sz="2400" dirty="0" smtClean="0"/>
              <a:t>Cell identification for V2X </a:t>
            </a:r>
            <a:r>
              <a:rPr lang="en-GB" altLang="zh-CN" sz="2400" dirty="0" err="1" smtClean="0"/>
              <a:t>sidelink</a:t>
            </a:r>
            <a:r>
              <a:rPr lang="en-GB" altLang="zh-CN" sz="2400" dirty="0" smtClean="0"/>
              <a:t> communication</a:t>
            </a:r>
            <a:endParaRPr lang="zh-CN" altLang="zh-CN" sz="2400" dirty="0" smtClean="0"/>
          </a:p>
          <a:p>
            <a:pPr lvl="0"/>
            <a:r>
              <a:rPr lang="en-GB" altLang="zh-CN" sz="2400" dirty="0" smtClean="0"/>
              <a:t>Applicability of existing V2X requirements</a:t>
            </a:r>
            <a:endParaRPr lang="zh-CN" altLang="zh-CN" sz="2400" dirty="0" smtClean="0"/>
          </a:p>
          <a:p>
            <a:pPr lvl="1"/>
            <a:r>
              <a:rPr lang="en-GB" altLang="zh-CN" sz="2000" dirty="0" smtClean="0"/>
              <a:t>Study the requirements applied to all the PC5 carriers</a:t>
            </a:r>
            <a:endParaRPr lang="zh-CN" altLang="zh-CN" sz="2000" dirty="0" smtClean="0"/>
          </a:p>
          <a:p>
            <a:pPr lvl="1"/>
            <a:r>
              <a:rPr lang="en-GB" altLang="zh-CN" sz="2000" dirty="0" smtClean="0"/>
              <a:t>Study the requirements applied to a subset of the PC5 carriers</a:t>
            </a:r>
            <a:endParaRPr lang="zh-CN" altLang="zh-CN" sz="2000" dirty="0" smtClean="0"/>
          </a:p>
          <a:p>
            <a:pPr lvl="0"/>
            <a:r>
              <a:rPr lang="en-GB" altLang="zh-CN" sz="2400" dirty="0" smtClean="0"/>
              <a:t>Others</a:t>
            </a:r>
            <a:endParaRPr lang="zh-CN" altLang="zh-CN" sz="2400" dirty="0" smtClean="0"/>
          </a:p>
          <a:p>
            <a:endParaRPr lang="en-GB" altLang="ko-KR" sz="1600" dirty="0" smtClean="0"/>
          </a:p>
        </p:txBody>
      </p:sp>
    </p:spTree>
    <p:extLst>
      <p:ext uri="{BB962C8B-B14F-4D97-AF65-F5344CB8AC3E}">
        <p14:creationId xmlns="" xmlns:p14="http://schemas.microsoft.com/office/powerpoint/2010/main" val="214491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31623</TotalTime>
  <Words>111</Words>
  <Application>Microsoft Office PowerPoint</Application>
  <PresentationFormat>全屏显示(4:3)</PresentationFormat>
  <Paragraphs>18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WF on Rel-15 eV2X</vt:lpstr>
      <vt:lpstr>Proposal: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lastModifiedBy>Huawei</cp:lastModifiedBy>
  <cp:revision>510</cp:revision>
  <dcterms:created xsi:type="dcterms:W3CDTF">2014-03-20T14:32:54Z</dcterms:created>
  <dcterms:modified xsi:type="dcterms:W3CDTF">2017-08-25T07:05:53Z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(3)+PKHV//NGU0+4HS5Y0FzaElcddCNxGIPtQ2/aLyhhEMIgtjNcSuXRuHbmv/zlQNXazGjpOp6
V7wJgo7vtQ47MwRJ+qfcboL77jyrPON7JesywaFUJFOKF83u9E0kqc60oMNKIXBvGt2b/nKi
kd70iNRQgFiPlqvawUZJChQ1ShYyedAaU0uN+cKS6cihxeNVNWWAqqZyySBmxzNmp1dNQAE7
pEb9OUvvp6pcQ6iD9w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cHyl1jbBRxKqbSixgStyCkddZrcLRH3lOcq9WHb3eKP/j9r7mGjGEh
0GNvZC0Ua1WKI6TdHhjAPktmmPRJHH9YIFP3JficzeMSvaatZtRJgz4AaGbONNRJhA1jytJX
cU1cWGhqbPNEFhYiYMHwvJVo7xYWtH8/yehi/2uNViPQL0hmXwN4H8XHqojHThzsDDyP/1T9
n6pf2ewdD6ylZoNGtKd2V9TD9dr2unL03slr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Hv1bWIgZEsMR5FfdbAB6NX4FdRZyX7s6EN5j
VlJzXnV4CY3ajjwFRlmqAZ8JG0YTLQ==</vt:lpwstr>
  </property>
  <property fmtid="{D5CDD505-2E9C-101B-9397-08002B2CF9AE}" pid="7" name="_2015_ms_pID_7253432_00">
    <vt:lpwstr>_2015_ms_pID_7253432</vt:lpwstr>
  </property>
  <property fmtid="{D5CDD505-2E9C-101B-9397-08002B2CF9AE}" pid="8" name="_AdHocReviewCycleID">
    <vt:i4>-581507713</vt:i4>
  </property>
  <property fmtid="{D5CDD505-2E9C-101B-9397-08002B2CF9AE}" pid="9" name="_NewReviewCycle">
    <vt:lpwstr/>
  </property>
  <property fmtid="{D5CDD505-2E9C-101B-9397-08002B2CF9AE}" pid="10" name="_EmailSubject">
    <vt:lpwstr>[V2X] WF on RRM </vt:lpwstr>
  </property>
  <property fmtid="{D5CDD505-2E9C-101B-9397-08002B2CF9AE}" pid="11" name="_AuthorEmail">
    <vt:lpwstr>ntienvie@qti.qualcomm.com</vt:lpwstr>
  </property>
  <property fmtid="{D5CDD505-2E9C-101B-9397-08002B2CF9AE}" pid="12" name="_AuthorEmailDisplayName">
    <vt:lpwstr>Nguyen, Viet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1503644660</vt:lpwstr>
  </property>
</Properties>
</file>