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7"/>
  </p:notesMasterIdLst>
  <p:sldIdLst>
    <p:sldId id="256" r:id="rId5"/>
    <p:sldId id="260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67" d="100"/>
          <a:sy n="67" d="100"/>
        </p:scale>
        <p:origin x="1188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+mn-ea"/>
              </a:defRPr>
            </a:lvl1pPr>
          </a:lstStyle>
          <a:p>
            <a:pPr>
              <a:defRPr/>
            </a:pPr>
            <a:fld id="{375A4093-E16D-4786-AC5D-2955C09F9518}" type="datetimeFigureOut">
              <a:rPr lang="ru-RU"/>
              <a:pPr>
                <a:defRPr/>
              </a:pPr>
              <a:t>25.08.2017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7C39AE1-7D3F-44F3-A258-09671B502AB5}" type="slidenum">
              <a:rPr lang="ru-RU" altLang="zh-CN"/>
              <a:pPr/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8020672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A6B8D-08CD-405D-8A3C-8AEC6CDF404D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020FA6-3565-4FF4-8EAD-D0D5223F1E6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9339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B07ED-5E4E-4238-A0EE-44C31CCFC104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37CB20-47B0-4FD9-ABEF-C1A40BC8A0A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2511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D656E-4C8E-43AA-A323-74CD21E9CA83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572F56-FE98-40B0-AEE4-FFA552902A2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2596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AF721-0079-425B-B678-E9A3F15900D2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20E549-E752-4B0B-A1B6-6140922B8F5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5336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EEAB0-1CB2-4FA3-80B8-8F185BE64090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1BF411-3E3D-433F-B720-1063C8D68EF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0019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CEBD1-F169-47C8-A3EC-49461A80EBD8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88981E-17DD-4F17-AA60-AA60C4FB8D2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7265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BAA7F-E7C3-470E-A906-6598ADF8EA56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9ED11-07B0-4D11-AB3D-E18DF56E9C6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4497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00F3D-8089-4D0C-8935-633A72B8989A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42B382-62C8-4564-BD97-FF8B9AED5DE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7747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C5C23-7CAA-4C31-B9EE-EF19426F1B74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563E2F-7D7A-4875-BC12-DA2033E2DE6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1610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07D21-69FD-4C04-83D6-EB9DAF20BFCC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07DC60-309F-4D52-BBBB-A17BE23CB57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1956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CE922-98D4-4994-A610-FEF6840BD87D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5708BA-561C-4862-AAC9-255B0FD2352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1094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48DAFB72-002B-493E-8302-E5B8C84F629C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CBEF3E5-993B-4589-A859-0D58ED1C1AF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 smtClean="0"/>
              <a:t>WF on Enhanced CRS-IM UE Capabilities and CRS assistance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Corporation</a:t>
            </a: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714607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b="1" dirty="0"/>
              <a:t>3GPP TSG-RAN WG4 Meeting #</a:t>
            </a:r>
            <a:r>
              <a:rPr lang="en-US" b="1" dirty="0" smtClean="0"/>
              <a:t>84</a:t>
            </a:r>
          </a:p>
          <a:p>
            <a:pPr>
              <a:spcBef>
                <a:spcPct val="20000"/>
              </a:spcBef>
            </a:pPr>
            <a:r>
              <a:rPr lang="en-US" b="1" dirty="0"/>
              <a:t>Berlin, Germany, 21 - 25 August 2017</a:t>
            </a:r>
            <a:endParaRPr lang="en-GB" dirty="0"/>
          </a:p>
          <a:p>
            <a:pPr eaLnBrk="1" hangingPunct="1"/>
            <a:r>
              <a:rPr lang="en-US" altLang="zh-CN" b="1" dirty="0" smtClean="0"/>
              <a:t>Agenda </a:t>
            </a:r>
            <a:r>
              <a:rPr lang="en-US" altLang="zh-CN" b="1" dirty="0"/>
              <a:t>Item: </a:t>
            </a:r>
            <a:r>
              <a:rPr lang="en-GB" altLang="zh-CN" b="1" dirty="0" smtClean="0"/>
              <a:t>7.14.1.1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zh-CN" b="1" dirty="0" smtClean="0"/>
              <a:t>R4-1709035</a:t>
            </a:r>
            <a:endParaRPr lang="zh-CN" altLang="en-US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/>
              <a:t>Rel-14 Enhanced CRS-IM feature list</a:t>
            </a:r>
          </a:p>
          <a:p>
            <a:pPr lvl="1"/>
            <a:r>
              <a:rPr lang="en-US" sz="1600" dirty="0"/>
              <a:t>#4-2 CRS-IM for PDSCH and 4 CRS APs for UEs with 2 RX antennas</a:t>
            </a:r>
          </a:p>
          <a:p>
            <a:pPr lvl="1"/>
            <a:r>
              <a:rPr lang="en-US" sz="1600" dirty="0"/>
              <a:t>#4-3 CRS-IM for PDSCH and 2 CRS APs for UEs with 4 RX antennas</a:t>
            </a:r>
          </a:p>
          <a:p>
            <a:pPr lvl="1"/>
            <a:r>
              <a:rPr lang="en-US" sz="1600" dirty="0"/>
              <a:t>#4-4 CRS-IM for PDSCH and 4 CRS APs for UEs with 4 RX antennas</a:t>
            </a:r>
          </a:p>
          <a:p>
            <a:pPr lvl="1"/>
            <a:r>
              <a:rPr lang="en-US" sz="1600" dirty="0"/>
              <a:t>#4-5 Type A DL Control Channel IM receiver for 4 CRS APs for UEs with 2 RX antennas</a:t>
            </a:r>
          </a:p>
          <a:p>
            <a:pPr lvl="1"/>
            <a:r>
              <a:rPr lang="en-US" sz="1600" dirty="0"/>
              <a:t>#4-6 Type A DL Control Channel IM receiver for UEs with 4 RX antennas</a:t>
            </a:r>
          </a:p>
          <a:p>
            <a:r>
              <a:rPr lang="en-US" sz="2000" dirty="0" smtClean="0"/>
              <a:t>Reuse </a:t>
            </a:r>
            <a:r>
              <a:rPr lang="en-US" sz="2000" dirty="0"/>
              <a:t>Rel-13 CRS-IM and DL Control Channel IM UE capabilities signalling</a:t>
            </a:r>
          </a:p>
          <a:p>
            <a:pPr lvl="1"/>
            <a:r>
              <a:rPr lang="en-US" sz="1600" dirty="0"/>
              <a:t>UE can indicate Rel-13 CRS-IM capability (</a:t>
            </a:r>
            <a:r>
              <a:rPr lang="en-US" sz="1600" dirty="0" smtClean="0"/>
              <a:t>crs-InterfMitigationTM1toTM9 and ) </a:t>
            </a:r>
            <a:r>
              <a:rPr lang="en-US" sz="1600" dirty="0"/>
              <a:t>if it supports at least one of  features #4-2, #4-3, #4-4</a:t>
            </a:r>
          </a:p>
          <a:p>
            <a:pPr lvl="1"/>
            <a:r>
              <a:rPr lang="en-US" sz="1600" dirty="0"/>
              <a:t>UE can indicate Rel-13 DL Control Channel IM Type A receiver capability (</a:t>
            </a:r>
            <a:r>
              <a:rPr lang="en-GB" sz="1600" dirty="0" smtClean="0"/>
              <a:t>cch-InterfMitigation-RefRecTypeA-r13 </a:t>
            </a:r>
            <a:r>
              <a:rPr lang="en-GB" sz="1600" dirty="0"/>
              <a:t>and cch-InterfMitigation-MaxNumCCs-r13)</a:t>
            </a:r>
            <a:r>
              <a:rPr lang="en-US" sz="1600" dirty="0"/>
              <a:t> </a:t>
            </a:r>
            <a:r>
              <a:rPr lang="en-US" sz="1600" dirty="0"/>
              <a:t>if it supports at least one of  features #4-5, #</a:t>
            </a:r>
            <a:r>
              <a:rPr lang="en-US" sz="1600" dirty="0"/>
              <a:t>4-6</a:t>
            </a:r>
          </a:p>
          <a:p>
            <a:r>
              <a:rPr lang="en-US" sz="2000" dirty="0"/>
              <a:t>Reuse Rel-13 </a:t>
            </a:r>
            <a:r>
              <a:rPr lang="en-US" sz="2000" dirty="0" smtClean="0"/>
              <a:t>CRS Assistance signalling for Rel-14 CRS-IM</a:t>
            </a:r>
          </a:p>
          <a:p>
            <a:r>
              <a:rPr lang="en-US" sz="2000" dirty="0" smtClean="0"/>
              <a:t>Continue discussion on possible </a:t>
            </a:r>
            <a:r>
              <a:rPr lang="en-US" sz="2000" dirty="0"/>
              <a:t>enhancements to the CRS Assistance signalling </a:t>
            </a:r>
            <a:r>
              <a:rPr lang="en-US" sz="2000" dirty="0" smtClean="0"/>
              <a:t>in </a:t>
            </a:r>
            <a:r>
              <a:rPr lang="en-US" sz="2000" dirty="0"/>
              <a:t>the TEI </a:t>
            </a:r>
            <a:r>
              <a:rPr lang="en-US" sz="2000" dirty="0" smtClean="0"/>
              <a:t>scope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0E549-E752-4B0B-A1B6-6140922B8F58}" type="slidenum">
              <a:rPr lang="en-US" altLang="zh-CN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16431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864E9C01-13ED-4EB2-BC9C-D55F26CD12E0}">
  <ds:schemaRefs>
    <ds:schemaRef ds:uri="http://purl.org/dc/elements/1.1/"/>
    <ds:schemaRef ds:uri="http://schemas.microsoft.com/office/2006/metadata/properties"/>
    <ds:schemaRef ds:uri="17c5c574-4f42-45b3-8a7f-77d8e859d074"/>
    <ds:schemaRef ds:uri="66EEDB98-F073-460B-B9B0-9643F9FE785E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10840</TotalTime>
  <Words>207</Words>
  <Application>Microsoft Office PowerPoint</Application>
  <PresentationFormat>On-screen Show (4:3)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SimSun</vt:lpstr>
      <vt:lpstr>Arial</vt:lpstr>
      <vt:lpstr>Calibri</vt:lpstr>
      <vt:lpstr>Office Theme</vt:lpstr>
      <vt:lpstr>WF on Enhanced CRS-IM UE Capabilities and CRS assistance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Intel user 2</cp:lastModifiedBy>
  <cp:revision>789</cp:revision>
  <dcterms:created xsi:type="dcterms:W3CDTF">2013-05-13T16:02:00Z</dcterms:created>
  <dcterms:modified xsi:type="dcterms:W3CDTF">2017-08-25T06:14:42Z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2017-04-04 06:37:51Z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CTP_PUBLIC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1498523835</vt:lpwstr>
  </property>
</Properties>
</file>