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Berlin, Germany, 21 – 25 August,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err="1" smtClean="0">
                <a:solidFill>
                  <a:schemeClr val="tx1"/>
                </a:solidFill>
              </a:rPr>
              <a:t>Ericsson</a:t>
            </a:r>
            <a:r>
              <a:rPr lang="en-US" altLang="zh-CN" smtClean="0">
                <a:solidFill>
                  <a:schemeClr val="tx1"/>
                </a:solidFill>
              </a:rPr>
              <a:t>, 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smtClean="0"/>
              <a:t>LBT model for </a:t>
            </a:r>
            <a:r>
              <a:rPr lang="en-US" altLang="zh-CN" sz="4400" dirty="0" err="1" smtClean="0"/>
              <a:t>eLAA</a:t>
            </a:r>
            <a:r>
              <a:rPr lang="en-US" altLang="zh-CN" sz="4400" dirty="0" smtClean="0"/>
              <a:t> PUSCH 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6206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R4-1709034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 smtClean="0"/>
              <a:t>A simplified LBT burst model will be introduced for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PUSCH demodulation performance. </a:t>
            </a:r>
            <a:endParaRPr lang="en-GB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following pattern can be considered for the simplified burst pattern:</a:t>
            </a:r>
          </a:p>
          <a:p>
            <a:pPr lvl="1"/>
            <a:r>
              <a:rPr lang="en-US" altLang="zh-CN" sz="2000" dirty="0" smtClean="0"/>
              <a:t>Option 1: </a:t>
            </a:r>
          </a:p>
          <a:p>
            <a:pPr lvl="1"/>
            <a:endParaRPr lang="en-US" altLang="zh-CN" sz="2000" dirty="0" smtClean="0"/>
          </a:p>
          <a:p>
            <a:pPr lvl="2"/>
            <a:endParaRPr lang="en-US" altLang="zh-CN" sz="1600" dirty="0" smtClean="0"/>
          </a:p>
          <a:p>
            <a:pPr lvl="2"/>
            <a:r>
              <a:rPr lang="en-US" altLang="zh-CN" sz="1600" dirty="0" smtClean="0"/>
              <a:t>Note: the periodicity is 40 ms</a:t>
            </a:r>
          </a:p>
          <a:p>
            <a:pPr lvl="1"/>
            <a:r>
              <a:rPr lang="en-US" altLang="zh-CN" sz="2000" dirty="0" smtClean="0"/>
              <a:t>Option 2:</a:t>
            </a:r>
            <a:endParaRPr lang="zh-CN" altLang="zh-CN" sz="1600" dirty="0" smtClean="0"/>
          </a:p>
          <a:p>
            <a:pPr lvl="3">
              <a:buNone/>
            </a:pPr>
            <a:r>
              <a:rPr lang="en-US" altLang="zh-CN" sz="1600" dirty="0" smtClean="0"/>
              <a:t>The bitmap is 1111000000 and the periodicity is 10 ms</a:t>
            </a:r>
          </a:p>
          <a:p>
            <a:pPr marL="800100" lvl="3" indent="-342900"/>
            <a:r>
              <a:rPr lang="en-US" altLang="zh-CN" dirty="0" smtClean="0"/>
              <a:t>Other options are not precluded.</a:t>
            </a:r>
          </a:p>
          <a:p>
            <a:pPr marL="342900" lvl="2" indent="-342900"/>
            <a:r>
              <a:rPr lang="en-US" altLang="zh-CN" dirty="0" err="1" smtClean="0"/>
              <a:t>eNB</a:t>
            </a:r>
            <a:r>
              <a:rPr lang="en-US" altLang="zh-CN" dirty="0" smtClean="0"/>
              <a:t> is required to receive PUSCH for all </a:t>
            </a:r>
            <a:r>
              <a:rPr lang="en-US" altLang="zh-CN" dirty="0" err="1" smtClean="0"/>
              <a:t>subframes</a:t>
            </a:r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</p:txBody>
      </p:sp>
      <p:pic>
        <p:nvPicPr>
          <p:cNvPr id="1026" name="79C22B2B-F787-4CE4-8016-9C90C5EEC7BE" descr="79C22B2B-F787-4CE4-8016-9C90C5EEC7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564904"/>
            <a:ext cx="6867978" cy="76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66220</TotalTime>
  <Words>89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#84   Berlin, Germany, 21 – 25 August, 2017</vt:lpstr>
      <vt:lpstr>WF</vt:lpstr>
      <vt:lpstr>UL burst transmission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211</cp:revision>
  <dcterms:created xsi:type="dcterms:W3CDTF">2016-01-12T08:39:50Z</dcterms:created>
  <dcterms:modified xsi:type="dcterms:W3CDTF">2017-08-25T12:22:01Z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(3)6tte4wrKAXQhoFvbkyAMabSk8ah81jJGVf/z14nmR4UVyFofuvojfXzzvELykTqeGiR9y011
cN0Ox2EPABkYrTYOfNPVz0ohQOtB/gj3WUghZ4i6plY2iRw0RdaK4cdJKy/QD4BmCZt3o/wl
fLfX2CmL0xkl/ggLMk+OAqIZUB8T/BdKG1kR29ci5T6GcCuFIhL8YMAdnVkmes3zPxNwP9ke
sfyGUV+pTodmL/cLHY</vt:lpwstr>
  </property>
  <property fmtid="{D5CDD505-2E9C-101B-9397-08002B2CF9AE}" pid="3" name="_2015_ms_pID_7253431">
    <vt:lpwstr>+E10XOhO6QL/tQlaNv7b6I2GF1qaBDkxZK2IyhOl2r63pKUxJuk1GO
yWJ6Xc+zAdYD4TcN23kOXMZSkjXQU8fMYlihykCEKUI83Q60BSt8Qntob/QF356+1f3eAAhC
0SbT43DnqKKJ7y4fgPWOybGaHdqQCIhQEhux9caR3sJ0x+zCTzAED/gl1Mfmusd3YrXSq2DS
36SSae5La+32fCVr64jILLmlIZi5RXtyKdbn</vt:lpwstr>
  </property>
  <property fmtid="{D5CDD505-2E9C-101B-9397-08002B2CF9AE}" pid="4" name="_2015_ms_pID_7253432">
    <vt:lpwstr>mGpQK+BNC9dqGmrY6ThWmGKL8CKplQwYYOs+
yH2QROX5Xx1VwuAwoYVpiYqLNzr8EeWvTba8zozGkHBV+fjpRJc=</vt:lpwstr>
  </property>
  <property fmtid="{D5CDD505-2E9C-101B-9397-08002B2CF9AE}" pid="5" name="_NewReviewCycle">
    <vt:lpwstr/>
  </property>
  <property fmtid="{D5CDD505-2E9C-101B-9397-08002B2CF9AE}" pid="6" name="_AdHocReviewCycleID">
    <vt:i4>900069601</vt:i4>
  </property>
  <property fmtid="{D5CDD505-2E9C-101B-9397-08002B2CF9AE}" pid="7" name="_EmailSubject">
    <vt:lpwstr>[eLAA Demod] WF for eLAA demodulation</vt:lpwstr>
  </property>
  <property fmtid="{D5CDD505-2E9C-101B-9397-08002B2CF9AE}" pid="8" name="_AuthorEmail">
    <vt:lpwstr>jaehor@qti.qualcomm.com</vt:lpwstr>
  </property>
  <property fmtid="{D5CDD505-2E9C-101B-9397-08002B2CF9AE}" pid="9" name="_AuthorEmailDisplayName">
    <vt:lpwstr>Ryu, Jaeho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1503644687</vt:lpwstr>
  </property>
</Properties>
</file>