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3" r:id="rId4"/>
    <p:sldId id="266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7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93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Further clarification of wideband operation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Electronics, </a:t>
            </a:r>
            <a:r>
              <a:rPr lang="en-US" sz="2800" dirty="0" smtClean="0"/>
              <a:t>Media </a:t>
            </a:r>
            <a:r>
              <a:rPr lang="en-US" sz="2800" dirty="0" err="1" smtClean="0"/>
              <a:t>TeK</a:t>
            </a:r>
            <a:r>
              <a:rPr lang="en-US" sz="2800" dirty="0"/>
              <a:t>, Huawei, </a:t>
            </a:r>
            <a:r>
              <a:rPr lang="en-US" sz="2800" dirty="0" smtClean="0"/>
              <a:t>Nokia, ZTE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R4-1708849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69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#84 Meeting </a:t>
            </a:r>
          </a:p>
          <a:p>
            <a:r>
              <a:rPr lang="en-GB" b="1" dirty="0"/>
              <a:t>Berlin, Germany, August 21</a:t>
            </a:r>
            <a:r>
              <a:rPr lang="en-GB" b="1" baseline="30000" dirty="0"/>
              <a:t>st</a:t>
            </a:r>
            <a:r>
              <a:rPr lang="en-GB" b="1" dirty="0"/>
              <a:t> -25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</a:p>
          <a:p>
            <a:r>
              <a:rPr lang="en-GB" b="1" dirty="0"/>
              <a:t>Agenda: 9.3.1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515600" cy="4777347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LS from RAN1</a:t>
            </a:r>
          </a:p>
          <a:p>
            <a:pPr lvl="1"/>
            <a:r>
              <a:rPr lang="en-US" altLang="ko-KR" sz="1800" dirty="0"/>
              <a:t>R1-1706615		LS on Wideband Operating Options</a:t>
            </a:r>
          </a:p>
          <a:p>
            <a:r>
              <a:rPr lang="en-US" altLang="ko-KR" sz="2400" dirty="0"/>
              <a:t>WF in RAN4 NR AH #2</a:t>
            </a:r>
          </a:p>
          <a:p>
            <a:pPr lvl="1"/>
            <a:r>
              <a:rPr lang="en-US" altLang="ko-KR" sz="1800" dirty="0"/>
              <a:t>R4-1706927		WF on Channel Bandwidth, Qualcomm Incorporated </a:t>
            </a:r>
          </a:p>
          <a:p>
            <a:r>
              <a:rPr lang="en-US" altLang="ko-KR" sz="2400" dirty="0"/>
              <a:t>Contributions in RAN4 #84</a:t>
            </a:r>
          </a:p>
          <a:p>
            <a:pPr lvl="1"/>
            <a:r>
              <a:rPr lang="en-GB" altLang="ko-KR" sz="1800" dirty="0"/>
              <a:t>R4-1708170		Discussion on UE RF requirements on wideband operation	  	ZTE</a:t>
            </a:r>
          </a:p>
          <a:p>
            <a:pPr lvl="1"/>
            <a:r>
              <a:rPr lang="en-GB" altLang="ko-KR" sz="1800" dirty="0"/>
              <a:t>R4-1708188		Further consideration on transparency in wideband operation	ZTE</a:t>
            </a:r>
          </a:p>
          <a:p>
            <a:pPr lvl="1"/>
            <a:r>
              <a:rPr lang="en-GB" altLang="ko-KR" sz="1800" dirty="0"/>
              <a:t>R4-1708135		Discussion on wide band operation				Huawei</a:t>
            </a:r>
          </a:p>
          <a:p>
            <a:pPr lvl="1"/>
            <a:r>
              <a:rPr lang="en-GB" altLang="ko-KR" sz="1800" dirty="0"/>
              <a:t>R4-1708164		Consideration on wideband operation for NR UE			LGE</a:t>
            </a:r>
          </a:p>
          <a:p>
            <a:pPr lvl="1"/>
            <a:r>
              <a:rPr lang="en-GB" altLang="ko-KR" sz="1800" dirty="0"/>
              <a:t>R4-1707090		Clarification on wideband operation				Samsung</a:t>
            </a:r>
          </a:p>
          <a:p>
            <a:pPr lvl="1"/>
            <a:endParaRPr lang="en-GB" altLang="ko-KR" sz="1800" dirty="0"/>
          </a:p>
          <a:p>
            <a:r>
              <a:rPr lang="en-US" altLang="ko-KR" sz="2400" dirty="0"/>
              <a:t>In RAN4 #84 meeting, RAN4 has been discussed in terms of the related UE RF requirements, UE capability and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impact.</a:t>
            </a:r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/>
              <a:t>Definition of wideband 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RAN1 Agreements of Wideband operation (R1-1706615)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800" dirty="0"/>
              <a:t>A </a:t>
            </a:r>
            <a:r>
              <a:rPr lang="en-US" altLang="ko-KR" sz="2800" dirty="0" err="1"/>
              <a:t>gNB</a:t>
            </a:r>
            <a:r>
              <a:rPr lang="en-US" altLang="ko-KR" sz="2800" dirty="0"/>
              <a:t> can operate simultaneously as wideband CC for some UEs and as a set of intra-band contiguous CCs with CA for other UEs.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Background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/>
              <a:t>Definition of wideband 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/>
              <a:t>RAN4 can specify wideband operation requirements for these </a:t>
            </a:r>
            <a:r>
              <a:rPr lang="en-US" sz="2800" dirty="0" smtClean="0"/>
              <a:t>cases with the wideband </a:t>
            </a:r>
            <a:r>
              <a:rPr lang="en-US" sz="2800" dirty="0" smtClean="0"/>
              <a:t>aggregated </a:t>
            </a:r>
            <a:r>
              <a:rPr lang="en-US" sz="2800" dirty="0" smtClean="0"/>
              <a:t>Channel </a:t>
            </a:r>
            <a:r>
              <a:rPr lang="en-US" sz="2800" dirty="0" smtClean="0"/>
              <a:t>bandwidths in rel-15.</a:t>
            </a:r>
            <a:endParaRPr lang="en-US" sz="28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For </a:t>
            </a:r>
            <a:r>
              <a:rPr lang="en-US" sz="2400" dirty="0" smtClean="0"/>
              <a:t>sub-6GHz:  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200" dirty="0" smtClean="0"/>
              <a:t>Aggregated CBW &gt; </a:t>
            </a:r>
            <a:r>
              <a:rPr lang="en-US" sz="2200" dirty="0"/>
              <a:t>50MHz (SCS 15KHz) or 100MHz(SCS 30kHz/60kHz)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dirty="0"/>
              <a:t>For </a:t>
            </a:r>
            <a:r>
              <a:rPr lang="en-US" altLang="ko-KR" sz="2400" dirty="0" err="1"/>
              <a:t>mmWave</a:t>
            </a:r>
            <a:r>
              <a:rPr lang="en-US" altLang="ko-KR" sz="2400" dirty="0"/>
              <a:t> </a:t>
            </a:r>
            <a:r>
              <a:rPr lang="en-US" altLang="ko-KR" sz="2400" dirty="0"/>
              <a:t>: T</a:t>
            </a:r>
            <a:r>
              <a:rPr lang="en-US" altLang="ko-KR" sz="2400" dirty="0" smtClean="0"/>
              <a:t>wo options </a:t>
            </a:r>
            <a:r>
              <a:rPr lang="en-US" altLang="ko-KR" sz="2400" dirty="0"/>
              <a:t>will be further discussed in next RAN4 </a:t>
            </a:r>
            <a:r>
              <a:rPr lang="en-US" altLang="ko-KR" sz="2400" dirty="0" smtClean="0"/>
              <a:t>meeting</a:t>
            </a:r>
            <a:endParaRPr lang="en-US" altLang="ko-KR" sz="2400" dirty="0" smtClean="0"/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200" dirty="0" smtClean="0"/>
              <a:t>Option1: Aggregated CBW </a:t>
            </a:r>
            <a:r>
              <a:rPr lang="en-US" altLang="ko-KR" sz="2200" dirty="0" smtClean="0"/>
              <a:t>&gt; </a:t>
            </a:r>
            <a:r>
              <a:rPr lang="en-US" altLang="ko-KR" sz="2200" dirty="0"/>
              <a:t>200MHz (SCS 60kHz) or </a:t>
            </a:r>
            <a:r>
              <a:rPr lang="en-US" altLang="ko-KR" sz="2200" dirty="0" smtClean="0"/>
              <a:t>200MHz </a:t>
            </a:r>
            <a:r>
              <a:rPr lang="en-US" altLang="ko-KR" sz="2200" dirty="0"/>
              <a:t>(SCS 120kHz</a:t>
            </a:r>
            <a:r>
              <a:rPr lang="en-US" altLang="ko-KR" sz="2200" dirty="0" smtClean="0"/>
              <a:t>)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200" dirty="0" smtClean="0"/>
              <a:t>Option2: </a:t>
            </a:r>
            <a:r>
              <a:rPr lang="en-US" altLang="ko-KR" sz="2200" dirty="0"/>
              <a:t>Aggregated</a:t>
            </a:r>
            <a:r>
              <a:rPr lang="en-US" altLang="ko-KR" sz="2200" dirty="0" smtClean="0"/>
              <a:t> CBW </a:t>
            </a:r>
            <a:r>
              <a:rPr lang="en-US" altLang="ko-KR" sz="2200" dirty="0"/>
              <a:t>&gt; 200MHz (SCS 60kHz) or </a:t>
            </a:r>
            <a:r>
              <a:rPr lang="en-US" altLang="ko-KR" sz="2200" dirty="0" smtClean="0"/>
              <a:t>400MHz </a:t>
            </a:r>
            <a:r>
              <a:rPr lang="en-US" altLang="ko-KR" sz="2200" dirty="0"/>
              <a:t>(SCS 120kHz)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2215"/>
            <a:ext cx="10515600" cy="507271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/>
              <a:t>RF requirements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en-US" altLang="ko-KR" dirty="0"/>
              <a:t>for </a:t>
            </a:r>
            <a:r>
              <a:rPr lang="en-US" altLang="ko-KR" dirty="0" smtClean="0"/>
              <a:t>wideband </a:t>
            </a:r>
            <a:r>
              <a:rPr lang="en-US" altLang="ko-KR" dirty="0"/>
              <a:t>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Q1) What RF requirement for UE and BS is specified for wideband operation?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ko-KR" dirty="0"/>
              <a:t>   A1) Intra-band contiguous CA requirements </a:t>
            </a:r>
            <a:r>
              <a:rPr lang="en-US" altLang="ko-KR" dirty="0" smtClean="0"/>
              <a:t>are </a:t>
            </a:r>
            <a:r>
              <a:rPr lang="en-US" altLang="ko-KR" dirty="0"/>
              <a:t>a starting point for UE wideband requirements (pending agreements on spectrum utilization etc.). 	   	   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Q2) Are the RF requirements set based on the single channel bandwidth ?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ko-KR" dirty="0"/>
              <a:t>    A2) The RF requirements could potentially be different compared to single channel bandwidth(X) and aggregated wideband (Y) operation (Y&gt;X</a:t>
            </a:r>
            <a:r>
              <a:rPr lang="en-US" altLang="ko-KR" dirty="0" smtClean="0"/>
              <a:t>). Detailed </a:t>
            </a:r>
            <a:r>
              <a:rPr lang="en-US" altLang="ko-KR" dirty="0"/>
              <a:t>RF requirements are FFS.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Q3</a:t>
            </a:r>
            <a:r>
              <a:rPr lang="en-US" altLang="ko-KR" dirty="0" smtClean="0"/>
              <a:t>) Is </a:t>
            </a:r>
            <a:r>
              <a:rPr lang="en-US" altLang="ko-KR" dirty="0"/>
              <a:t>it based on zero guard band or is it based on a particular component carrier spacing?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ko-KR" dirty="0"/>
              <a:t>    A3) Zero GB will be considered as a starting point. Also, non-zero GB is not precluded based on channel raster decision.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4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040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/>
              <a:t>UE capability for wideband 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Following UE capabilities should be signaled at least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Supporting the </a:t>
            </a:r>
            <a:r>
              <a:rPr lang="en-US" altLang="ko-KR" dirty="0">
                <a:sym typeface="Wingdings" panose="05000000000000000000" pitchFamily="2" charset="2"/>
              </a:rPr>
              <a:t>simultaneous multiple numerology</a:t>
            </a:r>
            <a:r>
              <a:rPr lang="en-US" altLang="ko-KR" dirty="0"/>
              <a:t> (Data/Data)</a:t>
            </a:r>
            <a:endParaRPr lang="ko-KR" altLang="ko-KR" sz="12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Maximum Channel BW</a:t>
            </a:r>
            <a:endParaRPr lang="ko-KR" altLang="ko-KR" sz="12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 smtClean="0"/>
              <a:t>Information </a:t>
            </a:r>
            <a:r>
              <a:rPr lang="en-US" altLang="ko-KR" dirty="0"/>
              <a:t>on combinations/number of aggregated CCs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/>
              <a:t>FFS how many different permutations of CA combinations should be </a:t>
            </a:r>
            <a:r>
              <a:rPr lang="en-US" altLang="ko-KR" sz="1600" dirty="0" smtClean="0"/>
              <a:t>signaled</a:t>
            </a:r>
            <a:endParaRPr lang="ko-KR" altLang="ko-KR" sz="16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Supported RF Bands and corresponding </a:t>
            </a:r>
            <a:r>
              <a:rPr lang="en-US" altLang="ko-KR" dirty="0" smtClean="0"/>
              <a:t>parameters for wideband operation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/>
              <a:t>E.g.) SCS for </a:t>
            </a:r>
            <a:r>
              <a:rPr lang="en-US" altLang="ko-KR" sz="1600" dirty="0">
                <a:sym typeface="Wingdings" panose="05000000000000000000" pitchFamily="2" charset="2"/>
              </a:rPr>
              <a:t>multiple numerology</a:t>
            </a:r>
            <a:r>
              <a:rPr lang="en-US" altLang="ko-KR" sz="1600" dirty="0"/>
              <a:t> (Data/Data), detail parameters are FFS.</a:t>
            </a:r>
          </a:p>
          <a:p>
            <a:pPr marL="914400" lvl="2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dirty="0"/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ko-KR" dirty="0"/>
              <a:t>  *Additional UE capability signals are not precluded.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60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3310</TotalTime>
  <Words>306</Words>
  <Application>Microsoft Office PowerPoint</Application>
  <PresentationFormat>와이드스크린</PresentationFormat>
  <Paragraphs>55</Paragraphs>
  <Slides>6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Wingdings</vt:lpstr>
      <vt:lpstr>Office Theme</vt:lpstr>
      <vt:lpstr>WF on Further clarification of wideband operation</vt:lpstr>
      <vt:lpstr>Background (1)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</cp:keywords>
  <cp:lastModifiedBy>임수환/책임연구원/차세대표준(연)ACS팀(suhwan.lim@lge.com)</cp:lastModifiedBy>
  <cp:revision>105</cp:revision>
  <dcterms:created xsi:type="dcterms:W3CDTF">2017-05-16T04:27:47Z</dcterms:created>
  <dcterms:modified xsi:type="dcterms:W3CDTF">2017-08-25T09:27:37Z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2017-06-29 00:46:24Z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