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5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100" d="100"/>
          <a:sy n="100" d="100"/>
        </p:scale>
        <p:origin x="-12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8/12/2017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test methodology for </a:t>
            </a:r>
            <a:r>
              <a:rPr lang="en-US" dirty="0" err="1" smtClean="0">
                <a:ea typeface="+mj-ea"/>
              </a:rPr>
              <a:t>eNB</a:t>
            </a:r>
            <a:r>
              <a:rPr lang="en-US" dirty="0" smtClean="0">
                <a:ea typeface="+mj-ea"/>
              </a:rPr>
              <a:t>-IOT idle state Positioning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84                                                       R4-1708303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 smtClean="0"/>
              <a:t>Berlin, Germany, 21th – 25th August,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sv-SE" altLang="sv-SE" sz="2000" b="1" dirty="0" smtClean="0"/>
              <a:t>7.8.4.1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980728"/>
            <a:ext cx="8291513" cy="5113337"/>
          </a:xfrm>
        </p:spPr>
        <p:txBody>
          <a:bodyPr/>
          <a:lstStyle/>
          <a:p>
            <a:r>
              <a:rPr lang="en-US" altLang="zh-CN" sz="2000" dirty="0" smtClean="0"/>
              <a:t>RSTD measurement report delay </a:t>
            </a:r>
            <a:r>
              <a:rPr lang="en-GB" altLang="zh-CN" sz="2000" dirty="0" smtClean="0"/>
              <a:t>excludes any delay caused by RRC connection release before the idle mode measurement</a:t>
            </a:r>
            <a:r>
              <a:rPr lang="en-US" altLang="zh-CN" sz="2000" dirty="0" smtClean="0"/>
              <a:t>. </a:t>
            </a:r>
          </a:p>
          <a:p>
            <a:r>
              <a:rPr lang="en-US" altLang="zh-CN" sz="2000" dirty="0" smtClean="0"/>
              <a:t>Test </a:t>
            </a:r>
            <a:r>
              <a:rPr lang="en-US" altLang="zh-CN" sz="2000" dirty="0" smtClean="0"/>
              <a:t>equipment shall immediately release UE to the idle </a:t>
            </a:r>
            <a:r>
              <a:rPr lang="en-US" altLang="zh-CN" sz="2000" dirty="0" smtClean="0"/>
              <a:t>mode a</a:t>
            </a:r>
            <a:r>
              <a:rPr lang="en-US" altLang="zh-CN" sz="2000" dirty="0" smtClean="0"/>
              <a:t>fter UE </a:t>
            </a:r>
            <a:r>
              <a:rPr lang="en-US" altLang="zh-CN" sz="2000" dirty="0" smtClean="0"/>
              <a:t>has received </a:t>
            </a:r>
            <a:r>
              <a:rPr lang="en-GB" altLang="zh-CN" sz="2000" dirty="0" smtClean="0"/>
              <a:t>both the OTDOA-</a:t>
            </a:r>
            <a:r>
              <a:rPr lang="en-GB" altLang="zh-CN" sz="2000" dirty="0" err="1" smtClean="0"/>
              <a:t>RequestLocationInformation</a:t>
            </a:r>
            <a:r>
              <a:rPr lang="en-GB" altLang="zh-CN" sz="2000" dirty="0" smtClean="0"/>
              <a:t> message and the OTDOA assistance </a:t>
            </a:r>
            <a:r>
              <a:rPr lang="en-GB" altLang="zh-CN" sz="2000" dirty="0" smtClean="0"/>
              <a:t>data</a:t>
            </a:r>
            <a:r>
              <a:rPr lang="en-GB" altLang="zh-CN" sz="2000" dirty="0" smtClean="0"/>
              <a:t>.</a:t>
            </a:r>
            <a:endParaRPr lang="zh-CN" altLang="zh-CN" sz="2000" dirty="0" smtClean="0"/>
          </a:p>
          <a:p>
            <a:r>
              <a:rPr lang="en-US" altLang="zh-CN" sz="2000" dirty="0" smtClean="0"/>
              <a:t>UE RSTD</a:t>
            </a:r>
            <a:r>
              <a:rPr lang="en-GB" altLang="zh-CN" sz="2000" dirty="0" smtClean="0"/>
              <a:t> measurement reporting delay excludes any delay caused by establishing a signalling connection with the MME, including random access procedure.</a:t>
            </a:r>
            <a:endParaRPr lang="en-US" altLang="zh-CN" sz="2000" dirty="0" smtClean="0"/>
          </a:p>
          <a:p>
            <a:r>
              <a:rPr lang="en-GB" altLang="zh-CN" sz="2000" dirty="0" smtClean="0"/>
              <a:t>The point when the UE starts random access procedure can be used to indicate that UE has completed RSTD measurement. </a:t>
            </a:r>
            <a:endParaRPr lang="zh-CN" altLang="zh-CN" sz="2000" dirty="0" smtClean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31485</TotalTime>
  <Words>122</Words>
  <Application>Microsoft Office PowerPoint</Application>
  <PresentationFormat>全屏显示(4:3)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test methodology for eNB-IOT idle state Positioning</vt:lpstr>
      <vt:lpstr>Proposal: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500</cp:revision>
  <dcterms:created xsi:type="dcterms:W3CDTF">2014-03-20T14:32:54Z</dcterms:created>
  <dcterms:modified xsi:type="dcterms:W3CDTF">2017-08-11T20:39:48Z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(3)cqskPWxUxki7DA0bFvtZG4vd0iNTR9DG7j/mkyblDrO4JKju0X+aJqGAXnYRfp/2PLIU6gZt
rJzTcQubndpxG/+AqsY2s5gRMtBTxeRzCPlmRj16SMEu08FFR5zw78O5o0Oib7g2+DtfDzET
fHxPEWqOH2XSGNB/kKnMhn/bIYs0nMWWttBkaj5gJCyy9OqnQlJShsiUSYfrLZZ1M4KEmwxS
l5VzSma3iT9sYcrLF7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hAZzDnFSermqNjMQ27fUF4PPGdojF+Lra5gbopUebA9d7jJSY4FRAF
T1azv3wlCmN8Urc6483cSquFRUc+F3ckxQGsMI5siQDZCz/Ukg2FQsVNyJpHDTvonBsNtc66
DKhPZygRSaEgjEUsrG0xQ/HqbCSF+SUtjpjQ0rnQEzEnRFU+atb3zYisq0/VNJ+nsXYvexSI
qhJNtAZSzKKV0/5wbdobrfRIDyjkL0WjhznG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Kmdh1C0wN/QqJHuaK5M/VZ9ikpgz9bHM+VrC
p9j6IMM7AzP+FMBxTgQVdAjR4zpCmQ==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1502483929</vt:lpwstr>
  </property>
</Properties>
</file>