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8" r:id="rId3"/>
    <p:sldId id="279" r:id="rId4"/>
    <p:sldId id="283" r:id="rId5"/>
    <p:sldId id="281" r:id="rId6"/>
    <p:sldId id="275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5"/>
    <p:restoredTop sz="94660"/>
  </p:normalViewPr>
  <p:slideViewPr>
    <p:cSldViewPr>
      <p:cViewPr varScale="1">
        <p:scale>
          <a:sx n="89" d="100"/>
          <a:sy n="89" d="100"/>
        </p:scale>
        <p:origin x="127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73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3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2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Intel </a:t>
            </a:r>
            <a:r>
              <a:rPr lang="en-US" altLang="zh-CN" dirty="0" smtClean="0">
                <a:solidFill>
                  <a:schemeClr val="tx1"/>
                </a:solidFill>
              </a:rPr>
              <a:t>Corporation, Rohde &amp; Schwarz, </a:t>
            </a:r>
            <a:r>
              <a:rPr lang="en-US" altLang="zh-CN" dirty="0" smtClean="0">
                <a:solidFill>
                  <a:schemeClr val="tx1"/>
                </a:solidFill>
              </a:rPr>
              <a:t>Anritsu, </a:t>
            </a:r>
            <a:r>
              <a:rPr lang="en-US" altLang="zh-CN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dirty="0" smtClean="0">
                <a:solidFill>
                  <a:schemeClr val="tx1"/>
                </a:solidFill>
              </a:rPr>
              <a:t> HHI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#84</a:t>
            </a:r>
            <a:r>
              <a:rPr lang="en-GB" altLang="zh-CN" sz="1800" b="1" dirty="0"/>
              <a:t>	                                             </a:t>
            </a:r>
            <a:r>
              <a:rPr lang="en-GB" altLang="zh-CN" sz="1800" b="1" dirty="0" smtClean="0"/>
              <a:t>                    R4-17</a:t>
            </a:r>
            <a:r>
              <a:rPr lang="en-US" altLang="zh-CN" sz="1800" b="1" dirty="0" smtClean="0"/>
              <a:t>07756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Berlin, Germany, 21-25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9.7.2</a:t>
            </a:r>
            <a:endParaRPr lang="zh-CN" altLang="zh-CN" sz="1800" b="1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Made in RAN4</a:t>
            </a:r>
            <a:r>
              <a:rPr lang="en-US" altLang="zh-CN" dirty="0" smtClean="0"/>
              <a:t>#84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Detailed MU proposals for the baseline setup were presented in [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R4-1707222, R4-1707758, R4-1708551</a:t>
            </a:r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The “black box” vs “white box” test approach was discussed with [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R4-1708200,</a:t>
            </a:r>
            <a:r>
              <a:rPr lang="mr-IN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R4-1708203, R4-1708202, R4-1708553]</a:t>
            </a:r>
            <a:endParaRPr lang="en-GB" sz="2400" dirty="0" smtClean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GB" sz="2400" dirty="0">
                <a:latin typeface="Calibri" charset="0"/>
                <a:ea typeface="Calibri" charset="0"/>
                <a:cs typeface="Calibri" charset="0"/>
              </a:rPr>
              <a:t>Quiet Zone </a:t>
            </a:r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Characterization were discussed in [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R4-1708201, R4-1707220, </a:t>
            </a:r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R4-1707221]</a:t>
            </a:r>
          </a:p>
          <a:p>
            <a:pPr lvl="1"/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Reference antenna for NR ripple test was discussed in 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[R4-1708412</a:t>
            </a:r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for MU calculation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/>
              <a:t>How to </a:t>
            </a:r>
            <a:r>
              <a:rPr lang="en-US" dirty="0" smtClean="0"/>
              <a:t>RSS (</a:t>
            </a:r>
            <a:r>
              <a:rPr lang="en-US" dirty="0"/>
              <a:t>Root of the Sum of the </a:t>
            </a:r>
            <a:r>
              <a:rPr lang="en-US" dirty="0" smtClean="0"/>
              <a:t>Squares) </a:t>
            </a:r>
            <a:r>
              <a:rPr lang="en-US" dirty="0"/>
              <a:t>MU </a:t>
            </a:r>
            <a:r>
              <a:rPr lang="en-US" dirty="0" smtClean="0"/>
              <a:t>elements</a:t>
            </a:r>
            <a:r>
              <a:rPr lang="en-US" altLang="zh-CN" dirty="0" smtClean="0"/>
              <a:t>:</a:t>
            </a:r>
          </a:p>
          <a:p>
            <a:pPr lvl="1"/>
            <a:r>
              <a:rPr lang="en-US" dirty="0" smtClean="0"/>
              <a:t>RSS by linear/dB values needs further discussion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9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Black Box vs White Box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b="1" dirty="0" smtClean="0"/>
              <a:t>Agreement: Adopt Black-box approach </a:t>
            </a:r>
            <a:r>
              <a:rPr lang="en-US" altLang="zh-CN" b="1" dirty="0" smtClean="0"/>
              <a:t>for NR UE RF testing</a:t>
            </a:r>
            <a:r>
              <a:rPr lang="en-US" altLang="zh-CN" dirty="0" smtClean="0"/>
              <a:t>:</a:t>
            </a:r>
            <a:endParaRPr lang="en-US" dirty="0" smtClean="0"/>
          </a:p>
          <a:p>
            <a:pPr lvl="1"/>
            <a:r>
              <a:rPr lang="en-US" dirty="0" smtClean="0"/>
              <a:t>Additional MU </a:t>
            </a:r>
            <a:r>
              <a:rPr lang="en-US" altLang="zh-CN" dirty="0" smtClean="0"/>
              <a:t>elements </a:t>
            </a:r>
            <a:r>
              <a:rPr lang="en-US" dirty="0" smtClean="0"/>
              <a:t>should be </a:t>
            </a:r>
            <a:r>
              <a:rPr lang="en-US" dirty="0"/>
              <a:t>considered </a:t>
            </a:r>
            <a:endParaRPr lang="en-US" dirty="0" smtClean="0"/>
          </a:p>
          <a:p>
            <a:pPr lvl="2"/>
            <a:r>
              <a:rPr lang="en-US" dirty="0" smtClean="0"/>
              <a:t>Offset between antenna array and center of quiet zone has been discussed </a:t>
            </a:r>
            <a:r>
              <a:rPr lang="en-US" dirty="0"/>
              <a:t>in [R4-1708201, R4-1707220]</a:t>
            </a:r>
            <a:endParaRPr lang="en-US" dirty="0" smtClean="0"/>
          </a:p>
          <a:p>
            <a:pPr lvl="2"/>
            <a:r>
              <a:rPr lang="en-US" dirty="0" smtClean="0"/>
              <a:t>Directivity of the measurement antenna should be considered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496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/>
          <a:lstStyle/>
          <a:p>
            <a:r>
              <a:rPr lang="en-GB" dirty="0" smtClean="0"/>
              <a:t>Quite </a:t>
            </a:r>
            <a:r>
              <a:rPr lang="en-GB" dirty="0"/>
              <a:t>zone characterization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52528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Develop </a:t>
            </a:r>
            <a:r>
              <a:rPr lang="en-US" altLang="zh-CN" sz="2800" dirty="0"/>
              <a:t>quiet zone characterization tests for NR above 6GHz for surface averaged metrics (TRP/TRS) and single directional metrics (</a:t>
            </a:r>
            <a:r>
              <a:rPr lang="en-US" altLang="zh-CN" sz="2800" dirty="0" smtClean="0"/>
              <a:t>EIRP/EIS)</a:t>
            </a:r>
          </a:p>
          <a:p>
            <a:endParaRPr lang="en-US" altLang="zh-CN" sz="1800" dirty="0"/>
          </a:p>
          <a:p>
            <a:r>
              <a:rPr lang="en-US" altLang="zh-CN" sz="2800" b="1" dirty="0" smtClean="0"/>
              <a:t>Agreement:</a:t>
            </a:r>
          </a:p>
          <a:p>
            <a:pPr lvl="1"/>
            <a:r>
              <a:rPr lang="en-US" altLang="zh-CN" sz="2400" b="1" dirty="0" smtClean="0"/>
              <a:t>Directional </a:t>
            </a:r>
            <a:r>
              <a:rPr lang="en-US" altLang="zh-CN" sz="2400" b="1" dirty="0"/>
              <a:t>antenna </a:t>
            </a:r>
            <a:r>
              <a:rPr lang="en-US" altLang="zh-CN" sz="2400" b="1" dirty="0" smtClean="0"/>
              <a:t>should be used for quiet zone characterization at NR </a:t>
            </a:r>
            <a:r>
              <a:rPr lang="en-US" altLang="zh-CN" sz="2400" b="1" dirty="0" err="1" smtClean="0"/>
              <a:t>mmWave</a:t>
            </a:r>
            <a:r>
              <a:rPr lang="en-US" altLang="zh-CN" sz="2400" dirty="0" smtClean="0"/>
              <a:t>:</a:t>
            </a:r>
            <a:r>
              <a:rPr lang="en-US" altLang="zh-CN" sz="2000" dirty="0" smtClean="0"/>
              <a:t> </a:t>
            </a:r>
            <a:endParaRPr lang="en-US" altLang="zh-CN" sz="2000" dirty="0"/>
          </a:p>
          <a:p>
            <a:pPr lvl="2"/>
            <a:r>
              <a:rPr lang="en-US" altLang="zh-CN" sz="2000" b="1" dirty="0" smtClean="0"/>
              <a:t>Gain/pattern </a:t>
            </a:r>
            <a:r>
              <a:rPr lang="en-US" altLang="zh-CN" sz="2000" b="1" dirty="0"/>
              <a:t>is FFS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7544" y="-20672"/>
            <a:ext cx="8229600" cy="1143000"/>
          </a:xfrm>
        </p:spPr>
        <p:txBody>
          <a:bodyPr/>
          <a:lstStyle/>
          <a:p>
            <a:r>
              <a:rPr lang="en-GB" altLang="zh-CN" dirty="0" smtClean="0"/>
              <a:t>Next actions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01924" y="1122328"/>
            <a:ext cx="7560840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dirty="0" smtClean="0"/>
              <a:t>Develop new quiet zone characterization procedures</a:t>
            </a:r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r>
              <a:rPr lang="en-GB" altLang="zh-CN" sz="2000" dirty="0"/>
              <a:t>MU budgets for new OTA requirements (EVM, SEM, ACLR, out-of-band spurious emission, </a:t>
            </a:r>
            <a:r>
              <a:rPr lang="en-GB" altLang="zh-CN" sz="2000" dirty="0" err="1"/>
              <a:t>etc</a:t>
            </a:r>
            <a:r>
              <a:rPr lang="en-GB" altLang="zh-CN" sz="2000" dirty="0"/>
              <a:t>) need to be developed</a:t>
            </a:r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r>
              <a:rPr lang="en-GB" altLang="zh-CN" sz="2000" dirty="0"/>
              <a:t>The calibration not be required for some requirements, e.g., EVM should be </a:t>
            </a:r>
            <a:r>
              <a:rPr lang="en-GB" altLang="zh-CN" sz="2000" dirty="0" smtClean="0"/>
              <a:t>considered</a:t>
            </a:r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r>
              <a:rPr lang="en-GB" altLang="zh-CN" sz="2000" dirty="0" smtClean="0"/>
              <a:t>Quantify MU for “</a:t>
            </a:r>
            <a:r>
              <a:rPr lang="en-US" altLang="zh-CN" sz="2000" dirty="0" smtClean="0"/>
              <a:t>Offset DUT phase </a:t>
            </a:r>
            <a:r>
              <a:rPr lang="en-US" altLang="zh-CN" sz="2000" dirty="0" err="1" smtClean="0"/>
              <a:t>centre</a:t>
            </a:r>
            <a:r>
              <a:rPr lang="en-US" altLang="zh-CN" sz="2000" dirty="0" smtClean="0"/>
              <a:t> from center of QZ”</a:t>
            </a:r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dirty="0" smtClean="0"/>
              <a:t>Further </a:t>
            </a:r>
            <a:r>
              <a:rPr lang="en-US" altLang="zh-CN" sz="2000" dirty="0"/>
              <a:t>study if MU contribution “Quality of quiet zone” can be assumed as almost zero at the calibration stage. </a:t>
            </a:r>
            <a:endParaRPr lang="en-US" altLang="zh-CN" sz="2000" dirty="0" smtClean="0"/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dirty="0" smtClean="0"/>
              <a:t>MU budget for the NR test cases should be provided and discussed. </a:t>
            </a:r>
            <a:endParaRPr lang="en-US" altLang="zh-CN" sz="2000" dirty="0"/>
          </a:p>
          <a:p>
            <a:pPr marL="342900" lvl="1" indent="-342900">
              <a:spcBef>
                <a:spcPts val="1000"/>
              </a:spcBef>
              <a:buFont typeface="Arial" charset="0"/>
              <a:buChar char="•"/>
            </a:pPr>
            <a:endParaRPr lang="en-US" altLang="zh-CN" sz="2000" dirty="0"/>
          </a:p>
          <a:p>
            <a:pPr>
              <a:spcBef>
                <a:spcPts val="1000"/>
              </a:spcBef>
            </a:pPr>
            <a:endParaRPr lang="en-US" altLang="zh-CN" sz="2000" b="1" dirty="0" smtClean="0"/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endParaRPr lang="en-US" altLang="zh-CN" sz="2000" dirty="0"/>
          </a:p>
        </p:txBody>
      </p:sp>
      <p:sp>
        <p:nvSpPr>
          <p:cNvPr id="3" name="矩形 2"/>
          <p:cNvSpPr/>
          <p:nvPr/>
        </p:nvSpPr>
        <p:spPr>
          <a:xfrm>
            <a:off x="683568" y="5002635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TE vendors are strongly encouraged to provide contributions on these open items to progress the NR MU work at the NR#3</a:t>
            </a:r>
            <a:endParaRPr lang="zh-CN" altLang="en-US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315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337</Words>
  <Application>Microsoft Office PowerPoint</Application>
  <PresentationFormat>全屏显示(4:3)</PresentationFormat>
  <Paragraphs>41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Office 主题</vt:lpstr>
      <vt:lpstr>WF on NR MU and test tolerance</vt:lpstr>
      <vt:lpstr>Progress Made in RAN4#84</vt:lpstr>
      <vt:lpstr>General for MU calculation</vt:lpstr>
      <vt:lpstr>Black Box vs White Box</vt:lpstr>
      <vt:lpstr>Quite zone characterization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WRX</cp:lastModifiedBy>
  <cp:revision>642</cp:revision>
  <dcterms:created xsi:type="dcterms:W3CDTF">2016-04-12T20:58:18Z</dcterms:created>
  <dcterms:modified xsi:type="dcterms:W3CDTF">2017-08-25T13:53:59Z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