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8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105" d="100"/>
          <a:sy n="105" d="100"/>
        </p:scale>
        <p:origin x="643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</a:t>
            </a:r>
            <a:r>
              <a:rPr lang="en-US" altLang="ja-JP" dirty="0" smtClean="0"/>
              <a:t>Subcarrier Spacing for NR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smtClean="0"/>
              <a:t>Qualcomm Incorporated 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2914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TSG-RAN </a:t>
            </a:r>
            <a:r>
              <a:rPr lang="en-GB" altLang="ja-JP" b="1" dirty="0" smtClean="0"/>
              <a:t>WG4#82 </a:t>
            </a:r>
            <a:r>
              <a:rPr lang="en-GB" altLang="ja-JP" b="1" dirty="0" err="1" smtClean="0"/>
              <a:t>Bis</a:t>
            </a:r>
            <a:endParaRPr lang="en-GB" altLang="ja-JP" b="1" dirty="0"/>
          </a:p>
          <a:p>
            <a:r>
              <a:rPr lang="en-GB" altLang="ja-JP" b="1" dirty="0"/>
              <a:t>Spokane</a:t>
            </a:r>
            <a:r>
              <a:rPr lang="en-GB" altLang="ja-JP" b="1" dirty="0" smtClean="0"/>
              <a:t>, </a:t>
            </a:r>
            <a:r>
              <a:rPr lang="en-GB" altLang="ja-JP" b="1" dirty="0"/>
              <a:t>USA, </a:t>
            </a:r>
            <a:r>
              <a:rPr lang="en-GB" altLang="ja-JP" b="1" dirty="0" smtClean="0"/>
              <a:t>April 3</a:t>
            </a:r>
            <a:r>
              <a:rPr lang="en-GB" altLang="ja-JP" b="1" baseline="30000" dirty="0" smtClean="0"/>
              <a:t>rd</a:t>
            </a:r>
            <a:r>
              <a:rPr lang="en-GB" altLang="ja-JP" b="1" dirty="0" smtClean="0"/>
              <a:t>-4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, </a:t>
            </a:r>
            <a:r>
              <a:rPr lang="en-GB" altLang="ja-JP" b="1" dirty="0"/>
              <a:t>2017</a:t>
            </a:r>
            <a:endParaRPr lang="ja-JP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R4-1704401</a:t>
            </a:r>
            <a:endParaRPr lang="en-US" altLang="ja-JP" b="1" dirty="0"/>
          </a:p>
          <a:p>
            <a:r>
              <a:rPr lang="en-US" altLang="ja-JP" b="1" dirty="0" smtClean="0"/>
              <a:t>Document </a:t>
            </a:r>
            <a:r>
              <a:rPr lang="en-US" altLang="ja-JP" b="1" dirty="0"/>
              <a:t>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 on SCS for Rel.15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SCS supported for bands below 1 GHz</a:t>
            </a:r>
          </a:p>
          <a:p>
            <a:pPr lvl="1"/>
            <a:r>
              <a:rPr lang="en-US" dirty="0" smtClean="0"/>
              <a:t>15kHz, 30kHz</a:t>
            </a:r>
          </a:p>
          <a:p>
            <a:pPr lvl="1"/>
            <a:r>
              <a:rPr lang="en-US" dirty="0" smtClean="0"/>
              <a:t>The decision of supporting 60kHz is pending RAN1 check</a:t>
            </a:r>
          </a:p>
          <a:p>
            <a:r>
              <a:rPr lang="en-US" dirty="0" smtClean="0"/>
              <a:t>SCS supported for bands between 1GHz and 6GHz</a:t>
            </a:r>
          </a:p>
          <a:p>
            <a:pPr lvl="1"/>
            <a:r>
              <a:rPr lang="en-US" dirty="0" smtClean="0"/>
              <a:t>15kHz, 30kHz, 60kHz</a:t>
            </a:r>
          </a:p>
          <a:p>
            <a:r>
              <a:rPr lang="en-US" dirty="0" smtClean="0"/>
              <a:t>SCS supported for bands above 24GHz and below 52.6GHz</a:t>
            </a:r>
          </a:p>
          <a:p>
            <a:pPr lvl="1"/>
            <a:r>
              <a:rPr lang="en-US" dirty="0" smtClean="0"/>
              <a:t>60 kHz, 120kHz</a:t>
            </a:r>
          </a:p>
          <a:p>
            <a:pPr lvl="1"/>
            <a:r>
              <a:rPr lang="en-US" dirty="0" smtClean="0"/>
              <a:t>240kHz is not applicable for data</a:t>
            </a:r>
          </a:p>
          <a:p>
            <a:pPr lvl="2"/>
            <a:r>
              <a:rPr lang="en-US" dirty="0" smtClean="0"/>
              <a:t>240 for data can be further considered if a clear benefit is shown </a:t>
            </a:r>
          </a:p>
          <a:p>
            <a:r>
              <a:rPr lang="en-US" dirty="0" smtClean="0"/>
              <a:t>SCS support is band dependent</a:t>
            </a:r>
          </a:p>
          <a:p>
            <a:r>
              <a:rPr lang="en-US" dirty="0" smtClean="0"/>
              <a:t>RAN4 assumes others SCS at least for data may be added in a forward compatible manner in </a:t>
            </a:r>
            <a:r>
              <a:rPr lang="en-US" smtClean="0"/>
              <a:t>later releases</a:t>
            </a:r>
            <a:endParaRPr lang="en-US" dirty="0" smtClean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8457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944</TotalTime>
  <Words>117</Words>
  <Application>Microsoft Office PowerPoint</Application>
  <PresentationFormat>On-screen Show (4:3)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ＭＳ Ｐゴシック</vt:lpstr>
      <vt:lpstr>Arial</vt:lpstr>
      <vt:lpstr>Calibri</vt:lpstr>
      <vt:lpstr>Office テーマ</vt:lpstr>
      <vt:lpstr>WF on Subcarrier Spacing for NR</vt:lpstr>
      <vt:lpstr>Agreements on SCS for Rel.15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Gheorghiu, Valentin</cp:lastModifiedBy>
  <cp:revision>114</cp:revision>
  <dcterms:created xsi:type="dcterms:W3CDTF">2017-01-18T16:32:26Z</dcterms:created>
  <dcterms:modified xsi:type="dcterms:W3CDTF">2017-04-07T22:02:21Z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645647987</vt:i4>
  </property>
  <property fmtid="{D5CDD505-2E9C-101B-9397-08002B2CF9AE}" pid="3" name="_NewReviewCycle">
    <vt:lpwstr/>
  </property>
  <property fmtid="{D5CDD505-2E9C-101B-9397-08002B2CF9AE}" pid="4" name="_EmailSubject">
    <vt:lpwstr>5G NR Bands</vt:lpwstr>
  </property>
  <property fmtid="{D5CDD505-2E9C-101B-9397-08002B2CF9AE}" pid="5" name="_AuthorEmail">
    <vt:lpwstr>vgheorgh@qti.qualcomm.com</vt:lpwstr>
  </property>
  <property fmtid="{D5CDD505-2E9C-101B-9397-08002B2CF9AE}" pid="6" name="_AuthorEmailDisplayName">
    <vt:lpwstr>Gheorghiu, Valentin</vt:lpwstr>
  </property>
</Properties>
</file>