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84" y="1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0F9B3-85DF-445F-8E95-F0B2CD32279F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F49CF-4823-4CF8-A31F-7A77CDAB30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52799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0F9B3-85DF-445F-8E95-F0B2CD32279F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F49CF-4823-4CF8-A31F-7A77CDAB30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76398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0F9B3-85DF-445F-8E95-F0B2CD32279F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F49CF-4823-4CF8-A31F-7A77CDAB30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78053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0F9B3-85DF-445F-8E95-F0B2CD32279F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F49CF-4823-4CF8-A31F-7A77CDAB30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77261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0F9B3-85DF-445F-8E95-F0B2CD32279F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F49CF-4823-4CF8-A31F-7A77CDAB30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16925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0F9B3-85DF-445F-8E95-F0B2CD32279F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F49CF-4823-4CF8-A31F-7A77CDAB30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73390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0F9B3-85DF-445F-8E95-F0B2CD32279F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F49CF-4823-4CF8-A31F-7A77CDAB30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3151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0F9B3-85DF-445F-8E95-F0B2CD32279F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F49CF-4823-4CF8-A31F-7A77CDAB30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78099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0F9B3-85DF-445F-8E95-F0B2CD32279F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F49CF-4823-4CF8-A31F-7A77CDAB30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7571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0F9B3-85DF-445F-8E95-F0B2CD32279F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F49CF-4823-4CF8-A31F-7A77CDAB30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78536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0F9B3-85DF-445F-8E95-F0B2CD32279F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F49CF-4823-4CF8-A31F-7A77CDAB30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15160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B0F9B3-85DF-445F-8E95-F0B2CD32279F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BF49CF-4823-4CF8-A31F-7A77CDAB30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3842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BS output power requirement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Ericsson, </a:t>
            </a:r>
          </a:p>
        </p:txBody>
      </p:sp>
    </p:spTree>
    <p:extLst>
      <p:ext uri="{BB962C8B-B14F-4D97-AF65-F5344CB8AC3E}">
        <p14:creationId xmlns:p14="http://schemas.microsoft.com/office/powerpoint/2010/main" val="42188226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EIRP accuracy requirement is included as a core requirement</a:t>
            </a:r>
          </a:p>
          <a:p>
            <a:r>
              <a:rPr lang="en-US" dirty="0"/>
              <a:t>Rated TRP should be declared</a:t>
            </a:r>
          </a:p>
          <a:p>
            <a:pPr lvl="1"/>
            <a:r>
              <a:rPr lang="en-US" dirty="0"/>
              <a:t>The declaration of TRP will be described in the conformance specification</a:t>
            </a:r>
          </a:p>
          <a:p>
            <a:pPr lvl="1"/>
            <a:r>
              <a:rPr lang="en-US" dirty="0"/>
              <a:t>TRP will need to be referred to in the core specification for the BS class power limit</a:t>
            </a:r>
          </a:p>
          <a:p>
            <a:pPr lvl="1"/>
            <a:r>
              <a:rPr lang="en-US" dirty="0"/>
              <a:t>TRP accuracy is not included as a core requirement at this stage</a:t>
            </a:r>
          </a:p>
          <a:p>
            <a:pPr lvl="2"/>
            <a:r>
              <a:rPr lang="en-US" dirty="0"/>
              <a:t>FFS whether validating TRP declaration with measurement can be captured purely in the conformance specification</a:t>
            </a:r>
          </a:p>
        </p:txBody>
      </p:sp>
    </p:spTree>
    <p:extLst>
      <p:ext uri="{BB962C8B-B14F-4D97-AF65-F5344CB8AC3E}">
        <p14:creationId xmlns:p14="http://schemas.microsoft.com/office/powerpoint/2010/main" val="34340445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further discussion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How to verify the maximum output power </a:t>
            </a:r>
            <a:r>
              <a:rPr lang="en-US"/>
              <a:t>(TRP) for </a:t>
            </a:r>
            <a:r>
              <a:rPr lang="en-US" dirty="0"/>
              <a:t>testing of other RF requirements</a:t>
            </a:r>
          </a:p>
          <a:p>
            <a:pPr lvl="1"/>
            <a:r>
              <a:rPr lang="en-US" dirty="0"/>
              <a:t>TRP may need to be measured and fit into an interval</a:t>
            </a:r>
          </a:p>
        </p:txBody>
      </p:sp>
    </p:spTree>
    <p:extLst>
      <p:ext uri="{BB962C8B-B14F-4D97-AF65-F5344CB8AC3E}">
        <p14:creationId xmlns:p14="http://schemas.microsoft.com/office/powerpoint/2010/main" val="4765432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108</Words>
  <Application>Microsoft Office PowerPoint</Application>
  <PresentationFormat>Widescreen</PresentationFormat>
  <Paragraphs>12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WF on BS output power requirement</vt:lpstr>
      <vt:lpstr>Agreement</vt:lpstr>
      <vt:lpstr>For further discussion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TX power for eAAS</dc:title>
  <dc:creator>Thomas Chapman</dc:creator>
  <cp:lastModifiedBy>Thomas Chapman</cp:lastModifiedBy>
  <cp:revision>6</cp:revision>
  <dcterms:created xsi:type="dcterms:W3CDTF">2016-11-17T02:29:03Z</dcterms:created>
  <dcterms:modified xsi:type="dcterms:W3CDTF">2016-11-18T17:49:40Z</dcterms:modified>
</cp:coreProperties>
</file>