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5" r:id="rId4"/>
    <p:sldId id="272" r:id="rId5"/>
    <p:sldId id="273" r:id="rId6"/>
    <p:sldId id="27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756" autoAdjust="0"/>
  </p:normalViewPr>
  <p:slideViewPr>
    <p:cSldViewPr>
      <p:cViewPr>
        <p:scale>
          <a:sx n="70" d="100"/>
          <a:sy n="70" d="100"/>
        </p:scale>
        <p:origin x="-1834" y="-4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C5E86-9439-4CA9-B5F6-BF730F7F868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889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C5E86-9439-4CA9-B5F6-BF730F7F868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99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CQI reporting performance under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04856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NTT DOCOMO, INC., Huawei</a:t>
            </a:r>
          </a:p>
          <a:p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#81                                                                           R4-1610714 </a:t>
            </a:r>
            <a:r>
              <a:rPr lang="en-GB" altLang="ja-JP" b="1" dirty="0"/>
              <a:t>Reno, Nevada, United States, 14th Nov 2016 - 18th Nov 2016</a:t>
            </a:r>
            <a:endParaRPr lang="ja-JP" altLang="ja-JP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dirty="0" smtClean="0"/>
              <a:t>The CSI part of the high speed enhancement WI was identified as follows, </a:t>
            </a:r>
            <a:endParaRPr lang="zh-CN" altLang="zh-CN" dirty="0" smtClean="0"/>
          </a:p>
          <a:p>
            <a:pPr lvl="1" fontAlgn="base" hangingPunct="0"/>
            <a:r>
              <a:rPr lang="en-GB" altLang="zh-CN" i="1" dirty="0" smtClean="0"/>
              <a:t>Specify new CSI requirements considered for the final solutions to enhance the downlink demodulation performance if needed</a:t>
            </a:r>
            <a:r>
              <a:rPr lang="en-GB" altLang="zh-CN" b="1" i="1" dirty="0" smtClean="0"/>
              <a:t>.</a:t>
            </a:r>
            <a:endParaRPr lang="zh-CN" altLang="zh-CN" b="1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5112568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First, RAN4 </a:t>
            </a:r>
            <a:r>
              <a:rPr lang="en-US" altLang="zh-CN" sz="2400" dirty="0" smtClean="0"/>
              <a:t>investigate whether CQI test is needed. </a:t>
            </a:r>
          </a:p>
          <a:p>
            <a:pPr lvl="1"/>
            <a:r>
              <a:rPr lang="en-US" altLang="zh-CN" sz="2000" dirty="0" smtClean="0"/>
              <a:t>The </a:t>
            </a:r>
            <a:r>
              <a:rPr lang="en-US" altLang="zh-CN" sz="2000" dirty="0"/>
              <a:t>feasibility of defining the CQI test is </a:t>
            </a:r>
            <a:r>
              <a:rPr lang="en-US" altLang="zh-CN" sz="2000" dirty="0" smtClean="0"/>
              <a:t>investigated.</a:t>
            </a:r>
            <a:endParaRPr lang="en-US" altLang="zh-CN" sz="2000" strike="sngStrike" dirty="0" smtClean="0"/>
          </a:p>
          <a:p>
            <a:pPr lvl="2"/>
            <a:r>
              <a:rPr lang="en-US" altLang="zh-CN" sz="2000" dirty="0" smtClean="0"/>
              <a:t>Variation </a:t>
            </a:r>
            <a:r>
              <a:rPr lang="en-US" altLang="zh-CN" sz="2000" dirty="0"/>
              <a:t>of the reporting CQI index </a:t>
            </a:r>
          </a:p>
          <a:p>
            <a:pPr lvl="3"/>
            <a:r>
              <a:rPr lang="en-US" altLang="zh-CN" dirty="0"/>
              <a:t>The trajectory can be provided.</a:t>
            </a:r>
          </a:p>
          <a:p>
            <a:pPr lvl="2"/>
            <a:r>
              <a:rPr lang="en-US" altLang="zh-CN" sz="2000" dirty="0"/>
              <a:t>Performance( reporting CQI distribution and throughput ) gap between legacy </a:t>
            </a:r>
            <a:r>
              <a:rPr lang="en-US" altLang="zh-CN" sz="2000" dirty="0" smtClean="0"/>
              <a:t>CQI measurement with HST UE and new CQI </a:t>
            </a:r>
            <a:r>
              <a:rPr lang="en-US" altLang="ja-JP" sz="2000" dirty="0" smtClean="0"/>
              <a:t>behavior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UE</a:t>
            </a:r>
            <a:r>
              <a:rPr lang="en-US" altLang="zh-CN" sz="2000" dirty="0" smtClean="0"/>
              <a:t>.</a:t>
            </a:r>
          </a:p>
          <a:p>
            <a:pPr lvl="3"/>
            <a:r>
              <a:rPr lang="en-US" altLang="ja-JP" dirty="0" smtClean="0"/>
              <a:t>Any new CQI measurement behavior of HST UE should be identified for test introduction.</a:t>
            </a:r>
            <a:endParaRPr lang="en-US" altLang="zh-CN" dirty="0" smtClean="0"/>
          </a:p>
          <a:p>
            <a:pPr lvl="1"/>
            <a:r>
              <a:rPr lang="en-US" altLang="zh-CN" sz="2000" dirty="0"/>
              <a:t>Investigate if CQI measurement improvement can be verified from demodulation performance improvement aspect. </a:t>
            </a:r>
            <a:endParaRPr lang="en-US" altLang="zh-CN" sz="2000" dirty="0" smtClean="0"/>
          </a:p>
          <a:p>
            <a:r>
              <a:rPr lang="en-US" altLang="zh-CN" sz="2400" dirty="0" smtClean="0"/>
              <a:t>If </a:t>
            </a:r>
            <a:r>
              <a:rPr lang="en-US" altLang="zh-CN" sz="2400" dirty="0" smtClean="0"/>
              <a:t>CQI test need is confirmed, then move forward to further discussion on HST CQI test metric, test method and CQI test configurations</a:t>
            </a:r>
            <a:r>
              <a:rPr lang="en-US" altLang="zh-CN" sz="2400" dirty="0" smtClean="0"/>
              <a:t>.</a:t>
            </a:r>
            <a:endParaRPr lang="en-US" altLang="zh-CN" sz="2400" dirty="0"/>
          </a:p>
          <a:p>
            <a:r>
              <a:rPr lang="en-US" altLang="zh-CN" sz="2400" b="1" dirty="0" smtClean="0"/>
              <a:t>Page 4~6 is for Information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e.g. test metric.</a:t>
            </a:r>
            <a:endParaRPr lang="zh-CN" altLang="zh-CN" sz="2400" b="1" dirty="0"/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944212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For </a:t>
            </a:r>
            <a:r>
              <a:rPr lang="en-US" altLang="zh-CN" dirty="0" smtClean="0"/>
              <a:t>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altLang="zh-CN" sz="3200" dirty="0"/>
              <a:t>Simulation </a:t>
            </a:r>
            <a:r>
              <a:rPr lang="en-US" altLang="zh-CN" sz="3200" dirty="0" smtClean="0"/>
              <a:t>assumption :</a:t>
            </a:r>
            <a:endParaRPr lang="en-US" altLang="zh-CN" sz="32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Scenario: </a:t>
            </a:r>
            <a:r>
              <a:rPr lang="en-US" altLang="zh-CN" sz="3200" dirty="0" err="1" smtClean="0"/>
              <a:t>Dmin</a:t>
            </a:r>
            <a:r>
              <a:rPr lang="en-US" altLang="zh-CN" sz="3200" dirty="0" smtClean="0"/>
              <a:t>=1000m, Ds=50m.</a:t>
            </a:r>
          </a:p>
          <a:p>
            <a:r>
              <a:rPr lang="en-US" altLang="zh-CN" dirty="0" smtClean="0"/>
              <a:t>SNR definition: normalized SNR</a:t>
            </a:r>
          </a:p>
          <a:p>
            <a:r>
              <a:rPr lang="en-US" altLang="zh-CN" dirty="0" smtClean="0"/>
              <a:t>CQI reporting interval: 5/10 ms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435280" cy="5257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z="3800" b="1" u="sng" dirty="0"/>
              <a:t>CQI test metric</a:t>
            </a:r>
            <a:endParaRPr lang="en-GB" altLang="zh-CN" sz="3800" b="1" u="sng" dirty="0" smtClean="0"/>
          </a:p>
          <a:p>
            <a:r>
              <a:rPr lang="en-GB" altLang="zh-CN" sz="2800" dirty="0" smtClean="0"/>
              <a:t>In last meeting, three options were proposed:</a:t>
            </a:r>
          </a:p>
          <a:p>
            <a:pPr lvl="1"/>
            <a:r>
              <a:rPr lang="en-GB" altLang="zh-CN" sz="2400" dirty="0" smtClean="0"/>
              <a:t>Option 1:Use TP2/TP1 with option 1 definition as the test metric to distinguish legacy and advanced UE</a:t>
            </a:r>
            <a:r>
              <a:rPr lang="en-US" altLang="zh-CN" sz="2400" dirty="0" smtClean="0"/>
              <a:t>.</a:t>
            </a:r>
          </a:p>
          <a:p>
            <a:pPr lvl="2"/>
            <a:r>
              <a:rPr lang="en-GB" altLang="zh-CN" sz="2100" dirty="0" smtClean="0"/>
              <a:t>TP1: throughput performance with follow CQI during 1000m~1100m region in the SFN scenario channel model;</a:t>
            </a:r>
            <a:endParaRPr lang="zh-CN" altLang="zh-CN" sz="2100" dirty="0" smtClean="0"/>
          </a:p>
          <a:p>
            <a:pPr lvl="2"/>
            <a:r>
              <a:rPr lang="en-GB" altLang="zh-CN" sz="2100" dirty="0" smtClean="0"/>
              <a:t>TP2: throughput performance with follow CQI during 1000m~2000m region in the SFN scenario channel model.</a:t>
            </a:r>
            <a:endParaRPr lang="zh-CN" altLang="zh-CN" sz="2100" dirty="0" smtClean="0"/>
          </a:p>
          <a:p>
            <a:pPr lvl="1"/>
            <a:r>
              <a:rPr lang="en-US" altLang="zh-CN" sz="2400" dirty="0" smtClean="0"/>
              <a:t>Option 2:The reported CQI values shall be in the range of +-1 of the reported median more than [90]% of the time.</a:t>
            </a:r>
          </a:p>
          <a:p>
            <a:pPr lvl="1"/>
            <a:r>
              <a:rPr lang="en-GB" altLang="zh-CN" sz="2400" dirty="0" smtClean="0"/>
              <a:t>Option 3:The existing frequency non-selective fading test method can be considered for CQI reporting on high speed. </a:t>
            </a:r>
            <a:endParaRPr lang="en-GB" altLang="zh-CN" sz="2200" strike="sngStrike" dirty="0" smtClean="0"/>
          </a:p>
          <a:p>
            <a:r>
              <a:rPr lang="en-GB" altLang="zh-CN" sz="2600" dirty="0" smtClean="0"/>
              <a:t>Other options are not precluded</a:t>
            </a:r>
          </a:p>
          <a:p>
            <a:r>
              <a:rPr lang="en-GB" altLang="zh-CN" sz="2600" dirty="0" smtClean="0"/>
              <a:t>If it is decided that new CQI tests are needed for SFN scenario, the options should be down selected.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Encourage companies to provide the analysis and evaluation results</a:t>
            </a:r>
            <a:r>
              <a:rPr lang="en-US" altLang="zh-CN" dirty="0" smtClean="0"/>
              <a:t>.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15928</TotalTime>
  <Words>362</Words>
  <Application>Microsoft Office PowerPoint</Application>
  <PresentationFormat>画面に合わせる (4:3)</PresentationFormat>
  <Paragraphs>36</Paragraphs>
  <Slides>6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主题</vt:lpstr>
      <vt:lpstr>Way forward on CQI reporting performance under SFN scenario</vt:lpstr>
      <vt:lpstr>Background </vt:lpstr>
      <vt:lpstr>Way Forward</vt:lpstr>
      <vt:lpstr>For information</vt:lpstr>
      <vt:lpstr>For information</vt:lpstr>
      <vt:lpstr>For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5962046</cp:lastModifiedBy>
  <cp:revision>424</cp:revision>
  <dcterms:created xsi:type="dcterms:W3CDTF">2016-04-07T06:35:55Z</dcterms:created>
  <dcterms:modified xsi:type="dcterms:W3CDTF">2016-11-18T19:58:10Z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(3)gZCloQqRVO1RwrOi2C/bmRpIe/FeyXot9NBbNGigeidEiBuY8u/FDfQehfOTwkcQOE9idOAl
mXjELlJl/AdhFNOc8GV9gQ8gZrXi9bTWs4zfglprFr+8ioHUQchXzN26WlCW17bIJ4d7TRsX
wkBqdq6ZJWMMQWui37xhudgOOCyShcy7x2IaDbV+KBHZbk3ypHDesPkurUsepN4OYc29G9Md
L6fmUgtqXXsIK1SgEZ</vt:lpwstr>
  </property>
  <property fmtid="{D5CDD505-2E9C-101B-9397-08002B2CF9AE}" pid="3" name="_2015_ms_pID_7253431">
    <vt:lpwstr>tcpV+ioNqsU2chHmPZdyZRmTrs+65UdjGzryREYqdux8Wqn0diyMp5
KrzjvDFlhPclIb4A1enNFCx7qqSIlNtctBtgC12zTGfOxjaZNNhbiGPGIq7xzTkbmejdHoVF
DolD2Wcf3QKzyCLZKc0axhUJdwYwndn0+rxOb8OmYl6SC0DeM70PcfJFwdcWx45goH52GuK3
Ffk+FuWbf1Wd+wcQSU/xmY6zvwDiM2A9EQF3</vt:lpwstr>
  </property>
  <property fmtid="{D5CDD505-2E9C-101B-9397-08002B2CF9AE}" pid="4" name="_2015_ms_pID_7253432">
    <vt:lpwstr>Tw1J+h5zVYCl3hMJv1o+qc4yWqNK/YBkR94S
xEw+IE97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1475065848</vt:lpwstr>
  </property>
</Properties>
</file>