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3" r:id="rId5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C139DD-38B4-4072-A08E-C9739DC8501C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A684DF-2E5A-40F7-8721-4060319F4E8A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92419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7C35A5-BACA-4385-8D10-845B83FCD493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6ACBC-777B-4BC9-91ED-289CD90B02B8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69851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1C9CA9-814B-4611-A31D-F2524F7318C2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4521F-1AEA-4EE7-9FF1-563B1335EB7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79418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4AD272-5025-4689-842B-9C097473266F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8C66A-F39F-4DB0-A535-A1F424AF1295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84436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C50671-1A6F-4C87-A678-574CF9ACA8F0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3A65D-E70E-486D-A0F2-BE61C51A2AE9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4565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6C675D-8357-4AB2-89A8-D712138F7063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DBFEA-4605-4410-90AE-F2A4C69A6AD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59101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FE1BB0-779A-48D0-A36E-7462BACB94D8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3BE0C9-C5FA-44BA-9F93-E197D6C1C33B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89171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671721-D453-4CB3-82B6-4993FC1EE0F5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5AA1D-E1A0-4745-B7F6-7764AB3996C5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2918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79F702-9436-43BD-8FC7-ED67B83A1473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0779F-94B8-495F-BAE6-B6210F898C47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8421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B1DCC4-C26B-4318-89D9-5E1091C3152D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2FB2B-5F03-4A07-9EA0-E9BA2527735B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99487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0EF7BF-6C26-4C77-B14C-C5B892799C1E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104AB-16E4-497E-B84A-C64D8D915FEC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07412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6F3010F8-7577-437E-AA35-30BCF5887AF3}" type="datetimeFigureOut">
              <a:rPr lang="ja-JP" altLang="en-US"/>
              <a:pPr/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72A4C9A-2468-460C-8673-609CB27AB4C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dirty="0" smtClean="0"/>
              <a:t>WF on how to determine ACLR/ACS from ACIR for WP5D</a:t>
            </a:r>
            <a:endParaRPr lang="ja-JP" altLang="en-US" sz="4000" dirty="0" smtClean="0"/>
          </a:p>
        </p:txBody>
      </p:sp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mtClean="0">
                <a:solidFill>
                  <a:srgbClr val="898989"/>
                </a:solidFill>
              </a:rPr>
              <a:t>NTT DOCOMO, Inc.</a:t>
            </a:r>
            <a:endParaRPr lang="ja-JP" altLang="en-US" smtClean="0">
              <a:solidFill>
                <a:srgbClr val="898989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250825" y="260350"/>
            <a:ext cx="3340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3GPP TSG-RAN WG4 Meeting #81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Reno, US, 14 - 18 Nov, 2016 </a:t>
            </a:r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76094" y="260350"/>
            <a:ext cx="13163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R4-1610621</a:t>
            </a:r>
            <a:endParaRPr lang="en-US" altLang="ja-JP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en-US" altLang="ja-JP" sz="3600" smtClean="0"/>
              <a:t>Back ground</a:t>
            </a:r>
            <a:endParaRPr lang="ja-JP" altLang="en-US" sz="36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r>
              <a:rPr lang="en-US" altLang="ja-JP" dirty="0" smtClean="0"/>
              <a:t>In legacy study, basically</a:t>
            </a:r>
          </a:p>
          <a:p>
            <a:pPr lvl="1"/>
            <a:r>
              <a:rPr lang="en-US" altLang="ja-JP" dirty="0" smtClean="0"/>
              <a:t>BS ACLR was derived from ACIR with</a:t>
            </a:r>
            <a:r>
              <a:rPr lang="en-US" altLang="ja-JP" dirty="0" smtClean="0">
                <a:solidFill>
                  <a:srgbClr val="FF0000"/>
                </a:solidFill>
              </a:rPr>
              <a:t> </a:t>
            </a:r>
            <a:r>
              <a:rPr lang="en-US" altLang="ja-JP" dirty="0" smtClean="0"/>
              <a:t>UE ACS</a:t>
            </a:r>
          </a:p>
          <a:p>
            <a:pPr lvl="1"/>
            <a:r>
              <a:rPr lang="en-US" altLang="ja-JP" dirty="0" smtClean="0"/>
              <a:t>BS ACS was derived from ACIR with UE ACLR</a:t>
            </a:r>
          </a:p>
          <a:p>
            <a:pPr lvl="2"/>
            <a:r>
              <a:rPr lang="en-US" altLang="ja-JP" dirty="0" smtClean="0"/>
              <a:t>ACIR was derived from co-existence study</a:t>
            </a:r>
          </a:p>
          <a:p>
            <a:pPr lvl="2"/>
            <a:endParaRPr lang="en-US" altLang="ja-JP" dirty="0" smtClean="0"/>
          </a:p>
          <a:p>
            <a:r>
              <a:rPr lang="en-US" altLang="ja-JP" dirty="0" smtClean="0"/>
              <a:t>In NR, there are discussion that we need to consider </a:t>
            </a:r>
            <a:r>
              <a:rPr lang="en-GB" altLang="ja-JP" dirty="0" smtClean="0"/>
              <a:t>how to make balance between ACS of UE and ACLR of BS and vice versa.</a:t>
            </a:r>
            <a:endParaRPr lang="ja-JP" altLang="ja-JP" dirty="0" smtClean="0"/>
          </a:p>
          <a:p>
            <a:pPr lvl="1"/>
            <a:endParaRPr lang="en-US" altLang="ja-JP" dirty="0" smtClean="0"/>
          </a:p>
          <a:p>
            <a:endParaRPr lang="ja-JP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561975"/>
          </a:xfrm>
        </p:spPr>
        <p:txBody>
          <a:bodyPr/>
          <a:lstStyle/>
          <a:p>
            <a:r>
              <a:rPr lang="en-US" altLang="ja-JP" sz="3600" dirty="0" smtClean="0"/>
              <a:t>Way forward</a:t>
            </a:r>
            <a:endParaRPr lang="ja-JP" altLang="en-US" sz="3600" dirty="0" smtClean="0"/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658813"/>
            <a:ext cx="9144000" cy="5218112"/>
          </a:xfrm>
        </p:spPr>
        <p:txBody>
          <a:bodyPr/>
          <a:lstStyle/>
          <a:p>
            <a:r>
              <a:rPr lang="en-US" altLang="ja-JP" sz="2800" dirty="0" smtClean="0"/>
              <a:t>Companies, especially UE venders and BS venders, are encouraged to provide information on feasible UE ACLR/UE ACS and/or BS ACLR/BS ACS</a:t>
            </a:r>
          </a:p>
          <a:p>
            <a:endParaRPr lang="en-US" altLang="ja-JP" sz="28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ja-JP" dirty="0" smtClean="0"/>
              <a:t>ACLR and ACS for WP5D are determined taking into account following manner.</a:t>
            </a:r>
          </a:p>
          <a:p>
            <a:pPr lvl="1"/>
            <a:r>
              <a:rPr lang="en-US" altLang="ja-JP" sz="2400" dirty="0" smtClean="0"/>
              <a:t>Proposed ACLR/ACS should meet following:</a:t>
            </a:r>
          </a:p>
          <a:p>
            <a:pPr lvl="2"/>
            <a:r>
              <a:rPr lang="en-US" altLang="ja-JP" dirty="0" smtClean="0"/>
              <a:t>[1 / ( (1/ACLR) + (1/ACS) )] is equal to the determined ACIR.</a:t>
            </a:r>
          </a:p>
          <a:p>
            <a:pPr lvl="1"/>
            <a:r>
              <a:rPr lang="en-US" altLang="ja-JP" sz="2400" dirty="0" smtClean="0"/>
              <a:t>Feasibility provided </a:t>
            </a:r>
            <a:r>
              <a:rPr lang="en-US" altLang="ja-JP" sz="2400" dirty="0"/>
              <a:t>by companies should be taken into account</a:t>
            </a:r>
          </a:p>
          <a:p>
            <a:pPr lvl="1"/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561975"/>
          </a:xfrm>
        </p:spPr>
        <p:txBody>
          <a:bodyPr/>
          <a:lstStyle/>
          <a:p>
            <a:r>
              <a:rPr lang="en-US" altLang="ja-JP" sz="2800" dirty="0" smtClean="0"/>
              <a:t>WF: Time schedule</a:t>
            </a:r>
            <a:endParaRPr lang="ja-JP" altLang="en-US" sz="2800" dirty="0" smtClean="0"/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658813"/>
            <a:ext cx="9144000" cy="5218112"/>
          </a:xfrm>
        </p:spPr>
        <p:txBody>
          <a:bodyPr/>
          <a:lstStyle/>
          <a:p>
            <a:r>
              <a:rPr lang="en-US" altLang="ja-JP" sz="2400" dirty="0" smtClean="0"/>
              <a:t>(1) Companies provide ACIR derived from simulation results (by </a:t>
            </a:r>
            <a:r>
              <a:rPr lang="en-US" altLang="ja-JP" sz="2400" dirty="0" smtClean="0"/>
              <a:t>Dec.</a:t>
            </a:r>
            <a:r>
              <a:rPr lang="ja-JP" altLang="en-US" sz="2400" dirty="0"/>
              <a:t> </a:t>
            </a:r>
            <a:r>
              <a:rPr lang="en-US" altLang="ja-JP" sz="2400" dirty="0" smtClean="0"/>
              <a:t>23</a:t>
            </a:r>
            <a:r>
              <a:rPr lang="en-US" altLang="ja-JP" sz="2400" dirty="0" smtClean="0"/>
              <a:t>)</a:t>
            </a:r>
            <a:endParaRPr lang="en-US" altLang="ja-JP" sz="2400" dirty="0" smtClean="0"/>
          </a:p>
          <a:p>
            <a:r>
              <a:rPr lang="en-US" altLang="ja-JP" sz="2400" dirty="0" smtClean="0"/>
              <a:t>(2) Companies, especially UE venders and BS venders, provide information on feasible UE ACLR/UE ACS and/or BS ACLR/BS ACS.</a:t>
            </a:r>
            <a:r>
              <a:rPr lang="en-US" altLang="ja-JP" sz="2400" dirty="0" smtClean="0">
                <a:solidFill>
                  <a:srgbClr val="FF0000"/>
                </a:solidFill>
              </a:rPr>
              <a:t> </a:t>
            </a:r>
            <a:r>
              <a:rPr lang="en-US" altLang="ja-JP" sz="2400" dirty="0" smtClean="0"/>
              <a:t>(by </a:t>
            </a:r>
            <a:r>
              <a:rPr lang="en-US" altLang="ja-JP" sz="2400" dirty="0" smtClean="0"/>
              <a:t>Jan. 10)</a:t>
            </a:r>
            <a:endParaRPr lang="en-US" altLang="ja-JP" sz="24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ja-JP" sz="2400" dirty="0" smtClean="0"/>
              <a:t>(3) Companies propose BS ACLR/UE ACS for DL and UE ACLR and BS ACS for UL, and determine ACLR/ACS for WP5D (by </a:t>
            </a:r>
            <a:r>
              <a:rPr lang="en-US" altLang="ja-JP" sz="2400" dirty="0" smtClean="0"/>
              <a:t>Jan. 10)</a:t>
            </a:r>
            <a:endParaRPr lang="en-US" altLang="ja-JP" sz="2400" dirty="0" smtClean="0"/>
          </a:p>
          <a:p>
            <a:r>
              <a:rPr lang="en-US" altLang="ja-JP" sz="2400" dirty="0" smtClean="0"/>
              <a:t>(4) Based on the determined ACS/ACLR, reply LS are discussed (in #AH meeting).</a:t>
            </a:r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Note: (2) is done in parallel with (1)</a:t>
            </a:r>
          </a:p>
        </p:txBody>
      </p:sp>
    </p:spTree>
    <p:extLst>
      <p:ext uri="{BB962C8B-B14F-4D97-AF65-F5344CB8AC3E}">
        <p14:creationId xmlns:p14="http://schemas.microsoft.com/office/powerpoint/2010/main" val="99798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274</Words>
  <Application>Microsoft Office PowerPoint</Application>
  <PresentationFormat>画面に合わせる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how to determine ACLR/ACS from ACIR for WP5D</vt:lpstr>
      <vt:lpstr>Back ground</vt:lpstr>
      <vt:lpstr>Way forward</vt:lpstr>
      <vt:lpstr>WF: Time schedule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DCM2</cp:lastModifiedBy>
  <cp:revision>93</cp:revision>
  <dcterms:created xsi:type="dcterms:W3CDTF">2015-05-25T08:49:14Z</dcterms:created>
  <dcterms:modified xsi:type="dcterms:W3CDTF">2016-11-18T14:39:40Z</dcterms:modified>
</cp:coreProperties>
</file>