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56" r:id="rId5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49" d="100"/>
          <a:sy n="49" d="100"/>
        </p:scale>
        <p:origin x="-1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2016/11/7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3" y="313816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81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R4-16</a:t>
            </a:r>
            <a:r>
              <a:rPr lang="en-U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</a:t>
            </a:r>
            <a:r>
              <a:rPr lang="en-US" altLang="ja-JP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50</a:t>
            </a:r>
            <a:r>
              <a:rPr lang="en-U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14 - 18 November, 2016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8.27.1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Proposed frequency bands for single Rx category 1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[1], frequency bands for single Rx category 1 were discussed.</a:t>
            </a:r>
          </a:p>
          <a:p>
            <a:r>
              <a:rPr lang="en-US" dirty="0" smtClean="0"/>
              <a:t>This contribution tries to summarize proposed frequency bands so far.</a:t>
            </a:r>
          </a:p>
          <a:p>
            <a:r>
              <a:rPr lang="en-US" dirty="0" smtClean="0"/>
              <a:t>If another proposal was made in RAN4#81, KDDI is happy to revise this contribution.  However, note that RAN4#81 is the last WG meeting according to WID schedule, this would be the last chance to show ones’ preference.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825625"/>
            <a:ext cx="8675370" cy="435133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600" dirty="0" smtClean="0"/>
              <a:t>So far, RAN4 should study frequency bands within this WI as following;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3200" dirty="0"/>
              <a:t>Bands </a:t>
            </a:r>
            <a:r>
              <a:rPr lang="en-US" sz="3200" b="1" dirty="0">
                <a:solidFill>
                  <a:srgbClr val="0000CC"/>
                </a:solidFill>
              </a:rPr>
              <a:t>2, 3, 4, 5, </a:t>
            </a:r>
            <a:r>
              <a:rPr lang="en-US" sz="3200" b="1" dirty="0" smtClean="0">
                <a:solidFill>
                  <a:srgbClr val="FF0000"/>
                </a:solidFill>
              </a:rPr>
              <a:t>7,</a:t>
            </a:r>
            <a:r>
              <a:rPr lang="en-US" sz="3200" b="1" dirty="0" smtClean="0">
                <a:solidFill>
                  <a:srgbClr val="0000CC"/>
                </a:solidFill>
              </a:rPr>
              <a:t> 8</a:t>
            </a:r>
            <a:r>
              <a:rPr lang="en-US" sz="3200" b="1" dirty="0">
                <a:solidFill>
                  <a:srgbClr val="0000CC"/>
                </a:solidFill>
              </a:rPr>
              <a:t>, 13, 20, </a:t>
            </a:r>
            <a:r>
              <a:rPr lang="en-US" sz="3200" b="1" dirty="0" smtClean="0">
                <a:solidFill>
                  <a:srgbClr val="FF0000"/>
                </a:solidFill>
              </a:rPr>
              <a:t>26,</a:t>
            </a:r>
            <a:r>
              <a:rPr lang="en-US" sz="3200" b="1" dirty="0" smtClean="0">
                <a:solidFill>
                  <a:srgbClr val="0000CC"/>
                </a:solidFill>
              </a:rPr>
              <a:t> 39</a:t>
            </a:r>
            <a:r>
              <a:rPr lang="en-US" sz="3200" b="1" dirty="0">
                <a:solidFill>
                  <a:srgbClr val="0000CC"/>
                </a:solidFill>
              </a:rPr>
              <a:t>, and </a:t>
            </a:r>
            <a:r>
              <a:rPr lang="en-US" sz="3200" b="1" dirty="0" smtClean="0">
                <a:solidFill>
                  <a:srgbClr val="0000CC"/>
                </a:solidFill>
              </a:rPr>
              <a:t>41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 smtClean="0">
              <a:solidFill>
                <a:srgbClr val="0000CC"/>
              </a:solidFill>
            </a:endParaRP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800" b="1" dirty="0" smtClean="0">
                <a:solidFill>
                  <a:srgbClr val="0000CC"/>
                </a:solidFill>
              </a:rPr>
              <a:t>Blue color means frequency bands which were proposed in [1].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800" b="1" dirty="0" smtClean="0">
                <a:solidFill>
                  <a:srgbClr val="FF0000"/>
                </a:solidFill>
              </a:rPr>
              <a:t>Red color indicates frequency bands which were proposed during on-line discussion of [1].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>
              <a:solidFill>
                <a:srgbClr val="0000CC"/>
              </a:solidFill>
            </a:endParaRP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 smtClean="0">
              <a:solidFill>
                <a:srgbClr val="0000CC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[1] R4-168597</a:t>
            </a:r>
            <a:r>
              <a:rPr lang="en-US" altLang="ja-JP" dirty="0"/>
              <a:t>, “Single Rx Category 1 RF scope,” </a:t>
            </a:r>
            <a:r>
              <a:rPr lang="en-US" altLang="ja-JP" dirty="0" smtClean="0"/>
              <a:t>Qualcomm Incorporated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4825</TotalTime>
  <Words>172</Words>
  <Application>Microsoft Office PowerPoint</Application>
  <PresentationFormat>画面に合わせる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</vt:lpstr>
      <vt:lpstr>Proposal</vt:lpstr>
      <vt:lpstr>References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35</cp:revision>
  <cp:lastPrinted>2015-11-02T18:42:05Z</cp:lastPrinted>
  <dcterms:created xsi:type="dcterms:W3CDTF">2015-10-30T15:37:37Z</dcterms:created>
  <dcterms:modified xsi:type="dcterms:W3CDTF">2016-11-07T10:09:22Z</dcterms:modified>
</cp:coreProperties>
</file>