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6" r:id="rId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05" autoAdjust="0"/>
    <p:restoredTop sz="77374" autoAdjust="0"/>
  </p:normalViewPr>
  <p:slideViewPr>
    <p:cSldViewPr>
      <p:cViewPr varScale="1">
        <p:scale>
          <a:sx n="68" d="100"/>
          <a:sy n="68" d="100"/>
        </p:scale>
        <p:origin x="17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11/4/2016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Way forward on UE RF issues for shortened TTI and processing time for LTE</a:t>
            </a:r>
            <a:endParaRPr lang="zh-CN" altLang="en-US" sz="4000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5696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#81	                                                                    R4-16xxxxx 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Reno, Nevada, USA, 14-18 November, 2016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en-US" dirty="0"/>
              <a:t>Following issues need to be worked on in TS 36.101 to complete the WI related to shortened TTI and processing time for LTE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Section 6.2.5: Configured transmitted power</a:t>
            </a:r>
          </a:p>
          <a:p>
            <a:pPr lvl="1"/>
            <a:r>
              <a:rPr lang="en-US" dirty="0"/>
              <a:t>Section 6.2.5A: Configured transmitted power for CA</a:t>
            </a:r>
          </a:p>
          <a:p>
            <a:pPr lvl="1"/>
            <a:r>
              <a:rPr lang="en-US" dirty="0"/>
              <a:t>Section 6.3.4: ON/OFF time mask </a:t>
            </a:r>
          </a:p>
        </p:txBody>
      </p:sp>
    </p:spTree>
    <p:extLst>
      <p:ext uri="{BB962C8B-B14F-4D97-AF65-F5344CB8AC3E}">
        <p14:creationId xmlns:p14="http://schemas.microsoft.com/office/powerpoint/2010/main" val="3991588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15412</TotalTime>
  <Words>65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</vt:lpstr>
      <vt:lpstr>Way forward on UE RF issues for shortened TTI and processing time for LTE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vgheorgh@qti.qualcomm.com</dc:creator>
  <cp:keywords>CTPClassification=CTP_PUBLIC:VisualMarkings=</cp:keywords>
  <cp:lastModifiedBy>Imadur Rahman</cp:lastModifiedBy>
  <cp:revision>393</cp:revision>
  <dcterms:created xsi:type="dcterms:W3CDTF">2016-04-12T20:58:18Z</dcterms:created>
  <dcterms:modified xsi:type="dcterms:W3CDTF">2016-11-04T14:23:20Z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(3)kxazvPcNayzRb8MUY0EpLW6BQlB+vop3XPpB6J3yf86nTyKsEoSOXZDl3mJpiESjVTrUfzHi
14pToDkBdI3aAatL9UXechABScVviYGcZvk+ZyGDVDHfFjf7Zt/3ei1lhXHVtIgLBPp+ihx5
gKjdP2gDK0+a36PeUjmoMgAujumAZgTvYhsN0ksxHGJLnvQKqY6STQwuOqXTToB9dYV2Auil
G/D9QWG0yCTPv4uqCO</vt:lpwstr>
  </property>
  <property fmtid="{D5CDD505-2E9C-101B-9397-08002B2CF9AE}" pid="3" name="_2015_ms_pID_7253431">
    <vt:lpwstr>EKS7An8Emlbw3DBZkqFlGq/giqdpmdLKkNPXlbSzhHh5GI7QD2Fj5I
jl3iNaXVACGVYd/2UrmrkI5KXsBDcQLU7EiRqzaJrHX+5iBc1eckI2phaA8sFSyewY7/ElP9
7GFp5JbCvqqT5M/6BkqNvwnbtz5Z9H4MS2ZGBFq+Abn/70Z+Vqer+RujS3fu9mOhgbOB06wL
OiIkmQJsxQY3iicDsOXvWO788HBo6Z530t0R</vt:lpwstr>
  </property>
  <property fmtid="{D5CDD505-2E9C-101B-9397-08002B2CF9AE}" pid="4" name="_2015_ms_pID_7253432">
    <vt:lpwstr>u3oJM/cg43kHDcMrp8tiUH7p7kUsmvEhBPz6
7Fn+H1Jje42/Eud4fgfdxs6NfNt5sw==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349b3fce-f945-4121-b463-009aafb31443</vt:lpwstr>
  </property>
  <property fmtid="{D5CDD505-2E9C-101B-9397-08002B2CF9AE}" pid="10" name="CTP_TimeStamp">
    <vt:lpwstr>2016-08-24 16:27:19Z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_NewReviewCycle">
    <vt:lpwstr/>
  </property>
</Properties>
</file>